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328" r:id="rId2"/>
    <p:sldId id="273" r:id="rId3"/>
    <p:sldId id="326" r:id="rId4"/>
    <p:sldId id="330" r:id="rId5"/>
    <p:sldId id="308" r:id="rId6"/>
    <p:sldId id="335" r:id="rId7"/>
    <p:sldId id="313" r:id="rId8"/>
    <p:sldId id="334" r:id="rId9"/>
    <p:sldId id="309" r:id="rId10"/>
    <p:sldId id="317" r:id="rId11"/>
    <p:sldId id="333" r:id="rId12"/>
    <p:sldId id="322" r:id="rId13"/>
  </p:sldIdLst>
  <p:sldSz cx="9144000" cy="5143500" type="screen16x9"/>
  <p:notesSz cx="6858000" cy="9144000"/>
  <p:embeddedFontLst>
    <p:embeddedFont>
      <p:font typeface="Bayon" panose="020B0604020202020204" charset="0"/>
      <p:regular r:id="rId15"/>
    </p:embeddedFont>
    <p:embeddedFont>
      <p:font typeface="Didact Gothic" panose="00000500000000000000" pitchFamily="2" charset="0"/>
      <p:regular r:id="rId16"/>
    </p:embeddedFont>
    <p:embeddedFont>
      <p:font typeface="Paytone One" panose="020B0604020202020204" charset="0"/>
      <p:regular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82382D-4188-7CB5-C70A-FE0ECD38415D}" v="282" dt="2022-12-21T16:31:34.442"/>
    <p1510:client id="{4187ED8E-44E1-F41F-3D1C-D4C0CC490E54}" v="167" dt="2022-12-21T16:51:46.832"/>
    <p1510:client id="{5524BFBF-BE81-4615-8B9F-2E9CA16A833D}" v="55" dt="2022-12-22T11:36:00.805"/>
    <p1510:client id="{78353E0C-50E0-86B6-30B8-D41120FFDBF1}" v="2" dt="2022-12-21T23:17:48.629"/>
    <p1510:client id="{9E4E3F50-CE02-4191-4575-6D7D3017F3F7}" v="8" dt="2022-12-21T15:08:12.481"/>
    <p1510:client id="{B636DFDC-5300-4A36-BFF3-051956F22190}" v="91" dt="2022-12-21T23:58:24.925"/>
    <p1510:client id="{EB38177A-EC39-154F-6831-011389CBC7D0}" v="45" dt="2022-12-21T15:24:18.114"/>
  </p1510:revLst>
</p1510:revInfo>
</file>

<file path=ppt/tableStyles.xml><?xml version="1.0" encoding="utf-8"?>
<a:tblStyleLst xmlns:a="http://schemas.openxmlformats.org/drawingml/2006/main" def="{4C8C6A54-E7C7-4A14-B312-511850864640}">
  <a:tblStyle styleId="{4C8C6A54-E7C7-4A14-B312-5118508646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arolina Peixoto Baptista" userId="S::ist195529@tecnico.ulisboa.pt::515f0324-ba81-42a7-a37a-80ff62014264" providerId="AD" clId="Web-{4187ED8E-44E1-F41F-3D1C-D4C0CC490E54}"/>
    <pc:docChg chg="delSld modSld">
      <pc:chgData name="Ana Carolina Peixoto Baptista" userId="S::ist195529@tecnico.ulisboa.pt::515f0324-ba81-42a7-a37a-80ff62014264" providerId="AD" clId="Web-{4187ED8E-44E1-F41F-3D1C-D4C0CC490E54}" dt="2022-12-21T16:51:46.832" v="151" actId="14100"/>
      <pc:docMkLst>
        <pc:docMk/>
      </pc:docMkLst>
      <pc:sldChg chg="del">
        <pc:chgData name="Ana Carolina Peixoto Baptista" userId="S::ist195529@tecnico.ulisboa.pt::515f0324-ba81-42a7-a37a-80ff62014264" providerId="AD" clId="Web-{4187ED8E-44E1-F41F-3D1C-D4C0CC490E54}" dt="2022-12-21T16:50:56.627" v="102"/>
        <pc:sldMkLst>
          <pc:docMk/>
          <pc:sldMk cId="0" sldId="257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487" v="138"/>
        <pc:sldMkLst>
          <pc:docMk/>
          <pc:sldMk cId="0" sldId="258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471" v="137"/>
        <pc:sldMkLst>
          <pc:docMk/>
          <pc:sldMk cId="0" sldId="259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471" v="136"/>
        <pc:sldMkLst>
          <pc:docMk/>
          <pc:sldMk cId="0" sldId="260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471" v="135"/>
        <pc:sldMkLst>
          <pc:docMk/>
          <pc:sldMk cId="0" sldId="261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456" v="134"/>
        <pc:sldMkLst>
          <pc:docMk/>
          <pc:sldMk cId="0" sldId="262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440" v="133"/>
        <pc:sldMkLst>
          <pc:docMk/>
          <pc:sldMk cId="0" sldId="263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424" v="132"/>
        <pc:sldMkLst>
          <pc:docMk/>
          <pc:sldMk cId="0" sldId="264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424" v="131"/>
        <pc:sldMkLst>
          <pc:docMk/>
          <pc:sldMk cId="0" sldId="265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409" v="130"/>
        <pc:sldMkLst>
          <pc:docMk/>
          <pc:sldMk cId="0" sldId="266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393" v="129"/>
        <pc:sldMkLst>
          <pc:docMk/>
          <pc:sldMk cId="0" sldId="267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377" v="128"/>
        <pc:sldMkLst>
          <pc:docMk/>
          <pc:sldMk cId="0" sldId="268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362" v="127"/>
        <pc:sldMkLst>
          <pc:docMk/>
          <pc:sldMk cId="0" sldId="269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362" v="126"/>
        <pc:sldMkLst>
          <pc:docMk/>
          <pc:sldMk cId="0" sldId="270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346" v="125"/>
        <pc:sldMkLst>
          <pc:docMk/>
          <pc:sldMk cId="0" sldId="271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330" v="124"/>
        <pc:sldMkLst>
          <pc:docMk/>
          <pc:sldMk cId="0" sldId="272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330" v="123"/>
        <pc:sldMkLst>
          <pc:docMk/>
          <pc:sldMk cId="0" sldId="274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330" v="122"/>
        <pc:sldMkLst>
          <pc:docMk/>
          <pc:sldMk cId="0" sldId="275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315" v="121"/>
        <pc:sldMkLst>
          <pc:docMk/>
          <pc:sldMk cId="0" sldId="276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315" v="120"/>
        <pc:sldMkLst>
          <pc:docMk/>
          <pc:sldMk cId="0" sldId="277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315" v="119"/>
        <pc:sldMkLst>
          <pc:docMk/>
          <pc:sldMk cId="0" sldId="278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99" v="118"/>
        <pc:sldMkLst>
          <pc:docMk/>
          <pc:sldMk cId="0" sldId="279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99" v="117"/>
        <pc:sldMkLst>
          <pc:docMk/>
          <pc:sldMk cId="0" sldId="280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84" v="116"/>
        <pc:sldMkLst>
          <pc:docMk/>
          <pc:sldMk cId="0" sldId="281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84" v="115"/>
        <pc:sldMkLst>
          <pc:docMk/>
          <pc:sldMk cId="0" sldId="282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84" v="114"/>
        <pc:sldMkLst>
          <pc:docMk/>
          <pc:sldMk cId="0" sldId="283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68" v="113"/>
        <pc:sldMkLst>
          <pc:docMk/>
          <pc:sldMk cId="0" sldId="284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68" v="112"/>
        <pc:sldMkLst>
          <pc:docMk/>
          <pc:sldMk cId="0" sldId="285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52" v="111"/>
        <pc:sldMkLst>
          <pc:docMk/>
          <pc:sldMk cId="0" sldId="286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37" v="110"/>
        <pc:sldMkLst>
          <pc:docMk/>
          <pc:sldMk cId="0" sldId="287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37" v="109"/>
        <pc:sldMkLst>
          <pc:docMk/>
          <pc:sldMk cId="0" sldId="288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37" v="108"/>
        <pc:sldMkLst>
          <pc:docMk/>
          <pc:sldMk cId="0" sldId="289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21" v="107"/>
        <pc:sldMkLst>
          <pc:docMk/>
          <pc:sldMk cId="0" sldId="290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21" v="106"/>
        <pc:sldMkLst>
          <pc:docMk/>
          <pc:sldMk cId="0" sldId="291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221" v="105"/>
        <pc:sldMkLst>
          <pc:docMk/>
          <pc:sldMk cId="0" sldId="292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190" v="104"/>
        <pc:sldMkLst>
          <pc:docMk/>
          <pc:sldMk cId="0" sldId="293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002" v="103"/>
        <pc:sldMkLst>
          <pc:docMk/>
          <pc:sldMk cId="0" sldId="294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20.596" v="150"/>
        <pc:sldMkLst>
          <pc:docMk/>
          <pc:sldMk cId="0" sldId="295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20.581" v="149"/>
        <pc:sldMkLst>
          <pc:docMk/>
          <pc:sldMk cId="0" sldId="296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20.565" v="148"/>
        <pc:sldMkLst>
          <pc:docMk/>
          <pc:sldMk cId="0" sldId="297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20.550" v="147"/>
        <pc:sldMkLst>
          <pc:docMk/>
          <pc:sldMk cId="0" sldId="298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20.518" v="146"/>
        <pc:sldMkLst>
          <pc:docMk/>
          <pc:sldMk cId="0" sldId="299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20.503" v="145"/>
        <pc:sldMkLst>
          <pc:docMk/>
          <pc:sldMk cId="0" sldId="300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20.440" v="144"/>
        <pc:sldMkLst>
          <pc:docMk/>
          <pc:sldMk cId="0" sldId="301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20.362" v="143"/>
        <pc:sldMkLst>
          <pc:docMk/>
          <pc:sldMk cId="0" sldId="302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20.331" v="142"/>
        <pc:sldMkLst>
          <pc:docMk/>
          <pc:sldMk cId="0" sldId="303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20.300" v="141"/>
        <pc:sldMkLst>
          <pc:docMk/>
          <pc:sldMk cId="0" sldId="304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20.284" v="140"/>
        <pc:sldMkLst>
          <pc:docMk/>
          <pc:sldMk cId="0" sldId="305"/>
        </pc:sldMkLst>
      </pc:sldChg>
      <pc:sldChg chg="del">
        <pc:chgData name="Ana Carolina Peixoto Baptista" userId="S::ist195529@tecnico.ulisboa.pt::515f0324-ba81-42a7-a37a-80ff62014264" providerId="AD" clId="Web-{4187ED8E-44E1-F41F-3D1C-D4C0CC490E54}" dt="2022-12-21T16:51:07.502" v="139"/>
        <pc:sldMkLst>
          <pc:docMk/>
          <pc:sldMk cId="320403057" sldId="307"/>
        </pc:sldMkLst>
      </pc:sldChg>
      <pc:sldChg chg="modSp">
        <pc:chgData name="Ana Carolina Peixoto Baptista" userId="S::ist195529@tecnico.ulisboa.pt::515f0324-ba81-42a7-a37a-80ff62014264" providerId="AD" clId="Web-{4187ED8E-44E1-F41F-3D1C-D4C0CC490E54}" dt="2022-12-21T16:50:26.673" v="99" actId="14100"/>
        <pc:sldMkLst>
          <pc:docMk/>
          <pc:sldMk cId="3043023691" sldId="309"/>
        </pc:sldMkLst>
        <pc:spChg chg="mod">
          <ac:chgData name="Ana Carolina Peixoto Baptista" userId="S::ist195529@tecnico.ulisboa.pt::515f0324-ba81-42a7-a37a-80ff62014264" providerId="AD" clId="Web-{4187ED8E-44E1-F41F-3D1C-D4C0CC490E54}" dt="2022-12-21T16:50:26.673" v="99" actId="14100"/>
          <ac:spMkLst>
            <pc:docMk/>
            <pc:sldMk cId="3043023691" sldId="309"/>
            <ac:spMk id="5" creationId="{F00940F1-92EC-57E1-BF8C-BA6557803D2D}"/>
          </ac:spMkLst>
        </pc:spChg>
      </pc:sldChg>
      <pc:sldChg chg="addSp delSp modSp">
        <pc:chgData name="Ana Carolina Peixoto Baptista" userId="S::ist195529@tecnico.ulisboa.pt::515f0324-ba81-42a7-a37a-80ff62014264" providerId="AD" clId="Web-{4187ED8E-44E1-F41F-3D1C-D4C0CC490E54}" dt="2022-12-21T16:44:39.476" v="57" actId="1076"/>
        <pc:sldMkLst>
          <pc:docMk/>
          <pc:sldMk cId="3849154770" sldId="313"/>
        </pc:sldMkLst>
        <pc:spChg chg="add del mod">
          <ac:chgData name="Ana Carolina Peixoto Baptista" userId="S::ist195529@tecnico.ulisboa.pt::515f0324-ba81-42a7-a37a-80ff62014264" providerId="AD" clId="Web-{4187ED8E-44E1-F41F-3D1C-D4C0CC490E54}" dt="2022-12-21T16:40:34.220" v="24"/>
          <ac:spMkLst>
            <pc:docMk/>
            <pc:sldMk cId="3849154770" sldId="313"/>
            <ac:spMk id="2" creationId="{A8D5663F-2072-D162-BEB2-1FEC611BE327}"/>
          </ac:spMkLst>
        </pc:spChg>
        <pc:spChg chg="mod">
          <ac:chgData name="Ana Carolina Peixoto Baptista" userId="S::ist195529@tecnico.ulisboa.pt::515f0324-ba81-42a7-a37a-80ff62014264" providerId="AD" clId="Web-{4187ED8E-44E1-F41F-3D1C-D4C0CC490E54}" dt="2022-12-21T16:44:27.038" v="54" actId="1076"/>
          <ac:spMkLst>
            <pc:docMk/>
            <pc:sldMk cId="3849154770" sldId="313"/>
            <ac:spMk id="3" creationId="{07C5968E-22D1-4FCB-DF6F-5455AA81A318}"/>
          </ac:spMkLst>
        </pc:spChg>
        <pc:spChg chg="mod">
          <ac:chgData name="Ana Carolina Peixoto Baptista" userId="S::ist195529@tecnico.ulisboa.pt::515f0324-ba81-42a7-a37a-80ff62014264" providerId="AD" clId="Web-{4187ED8E-44E1-F41F-3D1C-D4C0CC490E54}" dt="2022-12-21T16:44:39.476" v="57" actId="1076"/>
          <ac:spMkLst>
            <pc:docMk/>
            <pc:sldMk cId="3849154770" sldId="313"/>
            <ac:spMk id="4" creationId="{1E2C98EE-225B-8893-2B05-C0693F831A87}"/>
          </ac:spMkLst>
        </pc:spChg>
        <pc:spChg chg="mod">
          <ac:chgData name="Ana Carolina Peixoto Baptista" userId="S::ist195529@tecnico.ulisboa.pt::515f0324-ba81-42a7-a37a-80ff62014264" providerId="AD" clId="Web-{4187ED8E-44E1-F41F-3D1C-D4C0CC490E54}" dt="2022-12-21T16:44:30.585" v="55" actId="1076"/>
          <ac:spMkLst>
            <pc:docMk/>
            <pc:sldMk cId="3849154770" sldId="313"/>
            <ac:spMk id="5" creationId="{F82A69B1-CEB4-907F-8DC1-C2A02EBDDC86}"/>
          </ac:spMkLst>
        </pc:spChg>
        <pc:spChg chg="mod">
          <ac:chgData name="Ana Carolina Peixoto Baptista" userId="S::ist195529@tecnico.ulisboa.pt::515f0324-ba81-42a7-a37a-80ff62014264" providerId="AD" clId="Web-{4187ED8E-44E1-F41F-3D1C-D4C0CC490E54}" dt="2022-12-21T16:44:32.898" v="56" actId="1076"/>
          <ac:spMkLst>
            <pc:docMk/>
            <pc:sldMk cId="3849154770" sldId="313"/>
            <ac:spMk id="6" creationId="{52B6B84D-7A34-72C3-23A0-D8EF7FBE7900}"/>
          </ac:spMkLst>
        </pc:spChg>
        <pc:picChg chg="mod">
          <ac:chgData name="Ana Carolina Peixoto Baptista" userId="S::ist195529@tecnico.ulisboa.pt::515f0324-ba81-42a7-a37a-80ff62014264" providerId="AD" clId="Web-{4187ED8E-44E1-F41F-3D1C-D4C0CC490E54}" dt="2022-12-21T16:44:08.116" v="53" actId="1076"/>
          <ac:picMkLst>
            <pc:docMk/>
            <pc:sldMk cId="3849154770" sldId="313"/>
            <ac:picMk id="16" creationId="{D10FA488-EC04-4BE1-49F9-DDAD6D2F9964}"/>
          </ac:picMkLst>
        </pc:picChg>
      </pc:sldChg>
      <pc:sldChg chg="modSp">
        <pc:chgData name="Ana Carolina Peixoto Baptista" userId="S::ist195529@tecnico.ulisboa.pt::515f0324-ba81-42a7-a37a-80ff62014264" providerId="AD" clId="Web-{4187ED8E-44E1-F41F-3D1C-D4C0CC490E54}" dt="2022-12-21T16:50:41.174" v="101" actId="1076"/>
        <pc:sldMkLst>
          <pc:docMk/>
          <pc:sldMk cId="54218221" sldId="317"/>
        </pc:sldMkLst>
        <pc:spChg chg="mod">
          <ac:chgData name="Ana Carolina Peixoto Baptista" userId="S::ist195529@tecnico.ulisboa.pt::515f0324-ba81-42a7-a37a-80ff62014264" providerId="AD" clId="Web-{4187ED8E-44E1-F41F-3D1C-D4C0CC490E54}" dt="2022-12-21T16:50:41.174" v="101" actId="1076"/>
          <ac:spMkLst>
            <pc:docMk/>
            <pc:sldMk cId="54218221" sldId="317"/>
            <ac:spMk id="3" creationId="{4EAC1C35-A346-30B4-C1E2-9FC7BD6D05A2}"/>
          </ac:spMkLst>
        </pc:spChg>
      </pc:sldChg>
      <pc:sldChg chg="modSp">
        <pc:chgData name="Ana Carolina Peixoto Baptista" userId="S::ist195529@tecnico.ulisboa.pt::515f0324-ba81-42a7-a37a-80ff62014264" providerId="AD" clId="Web-{4187ED8E-44E1-F41F-3D1C-D4C0CC490E54}" dt="2022-12-21T16:48:42.217" v="94" actId="20577"/>
        <pc:sldMkLst>
          <pc:docMk/>
          <pc:sldMk cId="3977339318" sldId="330"/>
        </pc:sldMkLst>
        <pc:spChg chg="mod">
          <ac:chgData name="Ana Carolina Peixoto Baptista" userId="S::ist195529@tecnico.ulisboa.pt::515f0324-ba81-42a7-a37a-80ff62014264" providerId="AD" clId="Web-{4187ED8E-44E1-F41F-3D1C-D4C0CC490E54}" dt="2022-12-21T16:48:42.217" v="94" actId="20577"/>
          <ac:spMkLst>
            <pc:docMk/>
            <pc:sldMk cId="3977339318" sldId="330"/>
            <ac:spMk id="2651" creationId="{00000000-0000-0000-0000-000000000000}"/>
          </ac:spMkLst>
        </pc:spChg>
      </pc:sldChg>
      <pc:sldChg chg="addSp modSp">
        <pc:chgData name="Ana Carolina Peixoto Baptista" userId="S::ist195529@tecnico.ulisboa.pt::515f0324-ba81-42a7-a37a-80ff62014264" providerId="AD" clId="Web-{4187ED8E-44E1-F41F-3D1C-D4C0CC490E54}" dt="2022-12-21T16:43:29.068" v="47" actId="14100"/>
        <pc:sldMkLst>
          <pc:docMk/>
          <pc:sldMk cId="2843952394" sldId="331"/>
        </pc:sldMkLst>
        <pc:spChg chg="add mod">
          <ac:chgData name="Ana Carolina Peixoto Baptista" userId="S::ist195529@tecnico.ulisboa.pt::515f0324-ba81-42a7-a37a-80ff62014264" providerId="AD" clId="Web-{4187ED8E-44E1-F41F-3D1C-D4C0CC490E54}" dt="2022-12-21T16:43:18.583" v="45" actId="1076"/>
          <ac:spMkLst>
            <pc:docMk/>
            <pc:sldMk cId="2843952394" sldId="331"/>
            <ac:spMk id="3" creationId="{4D0D22EA-48B4-B2B0-A19E-78AB08AAF96C}"/>
          </ac:spMkLst>
        </pc:spChg>
        <pc:spChg chg="mod">
          <ac:chgData name="Ana Carolina Peixoto Baptista" userId="S::ist195529@tecnico.ulisboa.pt::515f0324-ba81-42a7-a37a-80ff62014264" providerId="AD" clId="Web-{4187ED8E-44E1-F41F-3D1C-D4C0CC490E54}" dt="2022-12-21T16:43:12.833" v="43" actId="1076"/>
          <ac:spMkLst>
            <pc:docMk/>
            <pc:sldMk cId="2843952394" sldId="331"/>
            <ac:spMk id="4" creationId="{7C479C4A-D834-6676-2376-D34D591A6D47}"/>
          </ac:spMkLst>
        </pc:spChg>
        <pc:spChg chg="mod">
          <ac:chgData name="Ana Carolina Peixoto Baptista" userId="S::ist195529@tecnico.ulisboa.pt::515f0324-ba81-42a7-a37a-80ff62014264" providerId="AD" clId="Web-{4187ED8E-44E1-F41F-3D1C-D4C0CC490E54}" dt="2022-12-21T16:43:17.193" v="44" actId="1076"/>
          <ac:spMkLst>
            <pc:docMk/>
            <pc:sldMk cId="2843952394" sldId="331"/>
            <ac:spMk id="5" creationId="{D4A4E23F-16D4-CE96-D135-D5ED60B64C29}"/>
          </ac:spMkLst>
        </pc:spChg>
        <pc:spChg chg="add mod">
          <ac:chgData name="Ana Carolina Peixoto Baptista" userId="S::ist195529@tecnico.ulisboa.pt::515f0324-ba81-42a7-a37a-80ff62014264" providerId="AD" clId="Web-{4187ED8E-44E1-F41F-3D1C-D4C0CC490E54}" dt="2022-12-21T16:43:23.896" v="46" actId="1076"/>
          <ac:spMkLst>
            <pc:docMk/>
            <pc:sldMk cId="2843952394" sldId="331"/>
            <ac:spMk id="7" creationId="{3BB9126B-9D26-53E2-8FDB-F906E56897B9}"/>
          </ac:spMkLst>
        </pc:spChg>
        <pc:picChg chg="mod">
          <ac:chgData name="Ana Carolina Peixoto Baptista" userId="S::ist195529@tecnico.ulisboa.pt::515f0324-ba81-42a7-a37a-80ff62014264" providerId="AD" clId="Web-{4187ED8E-44E1-F41F-3D1C-D4C0CC490E54}" dt="2022-12-21T16:43:29.068" v="47" actId="14100"/>
          <ac:picMkLst>
            <pc:docMk/>
            <pc:sldMk cId="2843952394" sldId="331"/>
            <ac:picMk id="2" creationId="{0C1BC541-EAC1-5308-A4AF-21BD8B8314C5}"/>
          </ac:picMkLst>
        </pc:picChg>
      </pc:sldChg>
      <pc:sldChg chg="modSp">
        <pc:chgData name="Ana Carolina Peixoto Baptista" userId="S::ist195529@tecnico.ulisboa.pt::515f0324-ba81-42a7-a37a-80ff62014264" providerId="AD" clId="Web-{4187ED8E-44E1-F41F-3D1C-D4C0CC490E54}" dt="2022-12-21T16:45:19.509" v="62" actId="1076"/>
        <pc:sldMkLst>
          <pc:docMk/>
          <pc:sldMk cId="3707008858" sldId="332"/>
        </pc:sldMkLst>
        <pc:spChg chg="mod">
          <ac:chgData name="Ana Carolina Peixoto Baptista" userId="S::ist195529@tecnico.ulisboa.pt::515f0324-ba81-42a7-a37a-80ff62014264" providerId="AD" clId="Web-{4187ED8E-44E1-F41F-3D1C-D4C0CC490E54}" dt="2022-12-21T16:45:03.461" v="61" actId="1076"/>
          <ac:spMkLst>
            <pc:docMk/>
            <pc:sldMk cId="3707008858" sldId="332"/>
            <ac:spMk id="3" creationId="{21263F52-C436-5E04-54EC-4371ACC003CC}"/>
          </ac:spMkLst>
        </pc:spChg>
        <pc:spChg chg="mod">
          <ac:chgData name="Ana Carolina Peixoto Baptista" userId="S::ist195529@tecnico.ulisboa.pt::515f0324-ba81-42a7-a37a-80ff62014264" providerId="AD" clId="Web-{4187ED8E-44E1-F41F-3D1C-D4C0CC490E54}" dt="2022-12-21T16:45:19.509" v="62" actId="1076"/>
          <ac:spMkLst>
            <pc:docMk/>
            <pc:sldMk cId="3707008858" sldId="332"/>
            <ac:spMk id="5" creationId="{070FB46F-50F9-3927-517D-185905639F16}"/>
          </ac:spMkLst>
        </pc:spChg>
        <pc:spChg chg="mod">
          <ac:chgData name="Ana Carolina Peixoto Baptista" userId="S::ist195529@tecnico.ulisboa.pt::515f0324-ba81-42a7-a37a-80ff62014264" providerId="AD" clId="Web-{4187ED8E-44E1-F41F-3D1C-D4C0CC490E54}" dt="2022-12-21T16:44:53.805" v="59" actId="1076"/>
          <ac:spMkLst>
            <pc:docMk/>
            <pc:sldMk cId="3707008858" sldId="332"/>
            <ac:spMk id="10" creationId="{E795CF13-7836-AC29-8CD4-D8DA07EDE3A2}"/>
          </ac:spMkLst>
        </pc:spChg>
        <pc:spChg chg="mod">
          <ac:chgData name="Ana Carolina Peixoto Baptista" userId="S::ist195529@tecnico.ulisboa.pt::515f0324-ba81-42a7-a37a-80ff62014264" providerId="AD" clId="Web-{4187ED8E-44E1-F41F-3D1C-D4C0CC490E54}" dt="2022-12-21T16:44:57.524" v="60" actId="1076"/>
          <ac:spMkLst>
            <pc:docMk/>
            <pc:sldMk cId="3707008858" sldId="332"/>
            <ac:spMk id="15" creationId="{3869081A-46E5-644A-5E91-8423E9A083DB}"/>
          </ac:spMkLst>
        </pc:spChg>
      </pc:sldChg>
      <pc:sldChg chg="modSp">
        <pc:chgData name="Ana Carolina Peixoto Baptista" userId="S::ist195529@tecnico.ulisboa.pt::515f0324-ba81-42a7-a37a-80ff62014264" providerId="AD" clId="Web-{4187ED8E-44E1-F41F-3D1C-D4C0CC490E54}" dt="2022-12-21T16:51:46.832" v="151" actId="14100"/>
        <pc:sldMkLst>
          <pc:docMk/>
          <pc:sldMk cId="146184518" sldId="333"/>
        </pc:sldMkLst>
        <pc:spChg chg="mod">
          <ac:chgData name="Ana Carolina Peixoto Baptista" userId="S::ist195529@tecnico.ulisboa.pt::515f0324-ba81-42a7-a37a-80ff62014264" providerId="AD" clId="Web-{4187ED8E-44E1-F41F-3D1C-D4C0CC490E54}" dt="2022-12-21T16:51:46.832" v="151" actId="14100"/>
          <ac:spMkLst>
            <pc:docMk/>
            <pc:sldMk cId="146184518" sldId="333"/>
            <ac:spMk id="4" creationId="{45C1F30F-B242-BBEE-CEC0-F034C09E20B9}"/>
          </ac:spMkLst>
        </pc:spChg>
      </pc:sldChg>
    </pc:docChg>
  </pc:docChgLst>
  <pc:docChgLst>
    <pc:chgData name="Ana Catarina" userId="a1a9116b-eedd-42e0-9408-73bda3833296" providerId="ADAL" clId="{B636DFDC-5300-4A36-BFF3-051956F22190}"/>
    <pc:docChg chg="undo custSel addSld delSld modSld sldOrd">
      <pc:chgData name="Ana Catarina" userId="a1a9116b-eedd-42e0-9408-73bda3833296" providerId="ADAL" clId="{B636DFDC-5300-4A36-BFF3-051956F22190}" dt="2022-12-21T23:58:24.925" v="105" actId="729"/>
      <pc:docMkLst>
        <pc:docMk/>
      </pc:docMkLst>
      <pc:sldChg chg="mod modShow">
        <pc:chgData name="Ana Catarina" userId="a1a9116b-eedd-42e0-9408-73bda3833296" providerId="ADAL" clId="{B636DFDC-5300-4A36-BFF3-051956F22190}" dt="2022-12-21T23:58:24.925" v="105" actId="729"/>
        <pc:sldMkLst>
          <pc:docMk/>
          <pc:sldMk cId="0" sldId="273"/>
        </pc:sldMkLst>
      </pc:sldChg>
      <pc:sldChg chg="modSp mod">
        <pc:chgData name="Ana Catarina" userId="a1a9116b-eedd-42e0-9408-73bda3833296" providerId="ADAL" clId="{B636DFDC-5300-4A36-BFF3-051956F22190}" dt="2022-12-21T23:20:15.140" v="94" actId="1036"/>
        <pc:sldMkLst>
          <pc:docMk/>
          <pc:sldMk cId="3849154770" sldId="313"/>
        </pc:sldMkLst>
        <pc:spChg chg="mod">
          <ac:chgData name="Ana Catarina" userId="a1a9116b-eedd-42e0-9408-73bda3833296" providerId="ADAL" clId="{B636DFDC-5300-4A36-BFF3-051956F22190}" dt="2022-12-21T23:20:15.140" v="94" actId="1036"/>
          <ac:spMkLst>
            <pc:docMk/>
            <pc:sldMk cId="3849154770" sldId="313"/>
            <ac:spMk id="6" creationId="{52B6B84D-7A34-72C3-23A0-D8EF7FBE7900}"/>
          </ac:spMkLst>
        </pc:spChg>
      </pc:sldChg>
      <pc:sldChg chg="addSp delSp modSp mod delAnim modAnim">
        <pc:chgData name="Ana Catarina" userId="a1a9116b-eedd-42e0-9408-73bda3833296" providerId="ADAL" clId="{B636DFDC-5300-4A36-BFF3-051956F22190}" dt="2022-12-21T23:19:38.314" v="47" actId="1036"/>
        <pc:sldMkLst>
          <pc:docMk/>
          <pc:sldMk cId="54218221" sldId="317"/>
        </pc:sldMkLst>
        <pc:spChg chg="del mod">
          <ac:chgData name="Ana Catarina" userId="a1a9116b-eedd-42e0-9408-73bda3833296" providerId="ADAL" clId="{B636DFDC-5300-4A36-BFF3-051956F22190}" dt="2022-12-21T23:13:13.410" v="10" actId="478"/>
          <ac:spMkLst>
            <pc:docMk/>
            <pc:sldMk cId="54218221" sldId="317"/>
            <ac:spMk id="3" creationId="{4EAC1C35-A346-30B4-C1E2-9FC7BD6D05A2}"/>
          </ac:spMkLst>
        </pc:spChg>
        <pc:spChg chg="mod">
          <ac:chgData name="Ana Catarina" userId="a1a9116b-eedd-42e0-9408-73bda3833296" providerId="ADAL" clId="{B636DFDC-5300-4A36-BFF3-051956F22190}" dt="2022-12-21T23:19:38.314" v="47" actId="1036"/>
          <ac:spMkLst>
            <pc:docMk/>
            <pc:sldMk cId="54218221" sldId="317"/>
            <ac:spMk id="4" creationId="{0F92657F-26B2-010C-8FD2-006EDBEC71A9}"/>
          </ac:spMkLst>
        </pc:spChg>
        <pc:spChg chg="add del mod">
          <ac:chgData name="Ana Catarina" userId="a1a9116b-eedd-42e0-9408-73bda3833296" providerId="ADAL" clId="{B636DFDC-5300-4A36-BFF3-051956F22190}" dt="2022-12-21T23:13:15.238" v="11" actId="478"/>
          <ac:spMkLst>
            <pc:docMk/>
            <pc:sldMk cId="54218221" sldId="317"/>
            <ac:spMk id="6" creationId="{9A24C272-7571-6FD3-1331-EF7E1DB5E385}"/>
          </ac:spMkLst>
        </pc:spChg>
        <pc:picChg chg="add del mod modCrop">
          <ac:chgData name="Ana Catarina" userId="a1a9116b-eedd-42e0-9408-73bda3833296" providerId="ADAL" clId="{B636DFDC-5300-4A36-BFF3-051956F22190}" dt="2022-12-21T23:14:00.472" v="15" actId="478"/>
          <ac:picMkLst>
            <pc:docMk/>
            <pc:sldMk cId="54218221" sldId="317"/>
            <ac:picMk id="2" creationId="{C1A71236-CC77-E258-C053-87598BFC78ED}"/>
          </ac:picMkLst>
        </pc:picChg>
      </pc:sldChg>
      <pc:sldChg chg="addSp delSp modSp mod">
        <pc:chgData name="Ana Catarina" userId="a1a9116b-eedd-42e0-9408-73bda3833296" providerId="ADAL" clId="{B636DFDC-5300-4A36-BFF3-051956F22190}" dt="2022-12-21T23:25:50.897" v="104" actId="478"/>
        <pc:sldMkLst>
          <pc:docMk/>
          <pc:sldMk cId="3977339318" sldId="330"/>
        </pc:sldMkLst>
        <pc:picChg chg="add del mod">
          <ac:chgData name="Ana Catarina" userId="a1a9116b-eedd-42e0-9408-73bda3833296" providerId="ADAL" clId="{B636DFDC-5300-4A36-BFF3-051956F22190}" dt="2022-12-21T23:25:50.897" v="104" actId="478"/>
          <ac:picMkLst>
            <pc:docMk/>
            <pc:sldMk cId="3977339318" sldId="330"/>
            <ac:picMk id="2" creationId="{BA265BFE-D3F8-2904-99EA-CA16AB1DC45E}"/>
          </ac:picMkLst>
        </pc:picChg>
      </pc:sldChg>
      <pc:sldChg chg="delSp del mod ord delAnim">
        <pc:chgData name="Ana Catarina" userId="a1a9116b-eedd-42e0-9408-73bda3833296" providerId="ADAL" clId="{B636DFDC-5300-4A36-BFF3-051956F22190}" dt="2022-12-21T23:16:15.246" v="23" actId="47"/>
        <pc:sldMkLst>
          <pc:docMk/>
          <pc:sldMk cId="2843952394" sldId="331"/>
        </pc:sldMkLst>
        <pc:picChg chg="del">
          <ac:chgData name="Ana Catarina" userId="a1a9116b-eedd-42e0-9408-73bda3833296" providerId="ADAL" clId="{B636DFDC-5300-4A36-BFF3-051956F22190}" dt="2022-12-21T23:14:48.171" v="16" actId="478"/>
          <ac:picMkLst>
            <pc:docMk/>
            <pc:sldMk cId="2843952394" sldId="331"/>
            <ac:picMk id="2" creationId="{0C1BC541-EAC1-5308-A4AF-21BD8B8314C5}"/>
          </ac:picMkLst>
        </pc:picChg>
      </pc:sldChg>
      <pc:sldChg chg="del">
        <pc:chgData name="Ana Catarina" userId="a1a9116b-eedd-42e0-9408-73bda3833296" providerId="ADAL" clId="{B636DFDC-5300-4A36-BFF3-051956F22190}" dt="2022-12-21T23:16:51.132" v="33" actId="47"/>
        <pc:sldMkLst>
          <pc:docMk/>
          <pc:sldMk cId="3707008858" sldId="332"/>
        </pc:sldMkLst>
      </pc:sldChg>
      <pc:sldChg chg="addSp delSp modSp mod">
        <pc:chgData name="Ana Catarina" userId="a1a9116b-eedd-42e0-9408-73bda3833296" providerId="ADAL" clId="{B636DFDC-5300-4A36-BFF3-051956F22190}" dt="2022-12-21T23:19:53.980" v="82" actId="20577"/>
        <pc:sldMkLst>
          <pc:docMk/>
          <pc:sldMk cId="146184518" sldId="333"/>
        </pc:sldMkLst>
        <pc:spChg chg="add mod">
          <ac:chgData name="Ana Catarina" userId="a1a9116b-eedd-42e0-9408-73bda3833296" providerId="ADAL" clId="{B636DFDC-5300-4A36-BFF3-051956F22190}" dt="2022-12-21T23:19:53.980" v="82" actId="20577"/>
          <ac:spMkLst>
            <pc:docMk/>
            <pc:sldMk cId="146184518" sldId="333"/>
            <ac:spMk id="2" creationId="{4E664CA5-B3BD-21DF-C43C-68C3B20AAF00}"/>
          </ac:spMkLst>
        </pc:spChg>
        <pc:spChg chg="del">
          <ac:chgData name="Ana Catarina" userId="a1a9116b-eedd-42e0-9408-73bda3833296" providerId="ADAL" clId="{B636DFDC-5300-4A36-BFF3-051956F22190}" dt="2022-12-21T23:19:45.705" v="48" actId="478"/>
          <ac:spMkLst>
            <pc:docMk/>
            <pc:sldMk cId="146184518" sldId="333"/>
            <ac:spMk id="5" creationId="{C815690D-0DB4-9EA5-7ADF-AA820E66A217}"/>
          </ac:spMkLst>
        </pc:spChg>
      </pc:sldChg>
      <pc:sldChg chg="delSp modSp add mod">
        <pc:chgData name="Ana Catarina" userId="a1a9116b-eedd-42e0-9408-73bda3833296" providerId="ADAL" clId="{B636DFDC-5300-4A36-BFF3-051956F22190}" dt="2022-12-21T23:20:09.925" v="88" actId="1036"/>
        <pc:sldMkLst>
          <pc:docMk/>
          <pc:sldMk cId="987301203" sldId="334"/>
        </pc:sldMkLst>
        <pc:spChg chg="mod">
          <ac:chgData name="Ana Catarina" userId="a1a9116b-eedd-42e0-9408-73bda3833296" providerId="ADAL" clId="{B636DFDC-5300-4A36-BFF3-051956F22190}" dt="2022-12-21T23:15:49.056" v="19" actId="20577"/>
          <ac:spMkLst>
            <pc:docMk/>
            <pc:sldMk cId="987301203" sldId="334"/>
            <ac:spMk id="5" creationId="{F82A69B1-CEB4-907F-8DC1-C2A02EBDDC86}"/>
          </ac:spMkLst>
        </pc:spChg>
        <pc:spChg chg="mod">
          <ac:chgData name="Ana Catarina" userId="a1a9116b-eedd-42e0-9408-73bda3833296" providerId="ADAL" clId="{B636DFDC-5300-4A36-BFF3-051956F22190}" dt="2022-12-21T23:20:09.925" v="88" actId="1036"/>
          <ac:spMkLst>
            <pc:docMk/>
            <pc:sldMk cId="987301203" sldId="334"/>
            <ac:spMk id="6" creationId="{52B6B84D-7A34-72C3-23A0-D8EF7FBE7900}"/>
          </ac:spMkLst>
        </pc:spChg>
        <pc:spChg chg="del">
          <ac:chgData name="Ana Catarina" userId="a1a9116b-eedd-42e0-9408-73bda3833296" providerId="ADAL" clId="{B636DFDC-5300-4A36-BFF3-051956F22190}" dt="2022-12-21T23:15:57.574" v="21" actId="478"/>
          <ac:spMkLst>
            <pc:docMk/>
            <pc:sldMk cId="987301203" sldId="334"/>
            <ac:spMk id="18" creationId="{5ADECC10-550C-9E64-043A-D7BF0E42DDD5}"/>
          </ac:spMkLst>
        </pc:spChg>
        <pc:spChg chg="del">
          <ac:chgData name="Ana Catarina" userId="a1a9116b-eedd-42e0-9408-73bda3833296" providerId="ADAL" clId="{B636DFDC-5300-4A36-BFF3-051956F22190}" dt="2022-12-21T23:15:57.574" v="21" actId="478"/>
          <ac:spMkLst>
            <pc:docMk/>
            <pc:sldMk cId="987301203" sldId="334"/>
            <ac:spMk id="20" creationId="{18238AE3-B04E-64B7-C3C4-99F6B2A0061A}"/>
          </ac:spMkLst>
        </pc:spChg>
        <pc:spChg chg="del">
          <ac:chgData name="Ana Catarina" userId="a1a9116b-eedd-42e0-9408-73bda3833296" providerId="ADAL" clId="{B636DFDC-5300-4A36-BFF3-051956F22190}" dt="2022-12-21T23:15:57.574" v="21" actId="478"/>
          <ac:spMkLst>
            <pc:docMk/>
            <pc:sldMk cId="987301203" sldId="334"/>
            <ac:spMk id="22" creationId="{6EF79525-0C4E-00C9-FB02-2D51FD1B85E9}"/>
          </ac:spMkLst>
        </pc:spChg>
        <pc:spChg chg="del">
          <ac:chgData name="Ana Catarina" userId="a1a9116b-eedd-42e0-9408-73bda3833296" providerId="ADAL" clId="{B636DFDC-5300-4A36-BFF3-051956F22190}" dt="2022-12-21T23:15:57.574" v="21" actId="478"/>
          <ac:spMkLst>
            <pc:docMk/>
            <pc:sldMk cId="987301203" sldId="334"/>
            <ac:spMk id="24" creationId="{FBFC4E27-5E0E-E623-2254-87AF75C49675}"/>
          </ac:spMkLst>
        </pc:spChg>
        <pc:spChg chg="del">
          <ac:chgData name="Ana Catarina" userId="a1a9116b-eedd-42e0-9408-73bda3833296" providerId="ADAL" clId="{B636DFDC-5300-4A36-BFF3-051956F22190}" dt="2022-12-21T23:15:57.574" v="21" actId="478"/>
          <ac:spMkLst>
            <pc:docMk/>
            <pc:sldMk cId="987301203" sldId="334"/>
            <ac:spMk id="26" creationId="{66F53017-F184-5435-9E24-E1B0B9FFDDD0}"/>
          </ac:spMkLst>
        </pc:spChg>
        <pc:spChg chg="del">
          <ac:chgData name="Ana Catarina" userId="a1a9116b-eedd-42e0-9408-73bda3833296" providerId="ADAL" clId="{B636DFDC-5300-4A36-BFF3-051956F22190}" dt="2022-12-21T23:15:57.574" v="21" actId="478"/>
          <ac:spMkLst>
            <pc:docMk/>
            <pc:sldMk cId="987301203" sldId="334"/>
            <ac:spMk id="28" creationId="{56D4ACA3-27CB-A3AB-B21F-38D248DC1B94}"/>
          </ac:spMkLst>
        </pc:spChg>
        <pc:spChg chg="del">
          <ac:chgData name="Ana Catarina" userId="a1a9116b-eedd-42e0-9408-73bda3833296" providerId="ADAL" clId="{B636DFDC-5300-4A36-BFF3-051956F22190}" dt="2022-12-21T23:15:57.574" v="21" actId="478"/>
          <ac:spMkLst>
            <pc:docMk/>
            <pc:sldMk cId="987301203" sldId="334"/>
            <ac:spMk id="29" creationId="{CEC7DCB5-812C-8CB6-1E9E-A7A07BBCD332}"/>
          </ac:spMkLst>
        </pc:spChg>
        <pc:picChg chg="del">
          <ac:chgData name="Ana Catarina" userId="a1a9116b-eedd-42e0-9408-73bda3833296" providerId="ADAL" clId="{B636DFDC-5300-4A36-BFF3-051956F22190}" dt="2022-12-21T23:15:52.765" v="20" actId="478"/>
          <ac:picMkLst>
            <pc:docMk/>
            <pc:sldMk cId="987301203" sldId="334"/>
            <ac:picMk id="16" creationId="{D10FA488-EC04-4BE1-49F9-DDAD6D2F9964}"/>
          </ac:picMkLst>
        </pc:picChg>
      </pc:sldChg>
      <pc:sldChg chg="addSp delSp modSp add mod ord">
        <pc:chgData name="Ana Catarina" userId="a1a9116b-eedd-42e0-9408-73bda3833296" providerId="ADAL" clId="{B636DFDC-5300-4A36-BFF3-051956F22190}" dt="2022-12-21T23:20:21.039" v="100" actId="1036"/>
        <pc:sldMkLst>
          <pc:docMk/>
          <pc:sldMk cId="1137993419" sldId="335"/>
        </pc:sldMkLst>
        <pc:spChg chg="add mod">
          <ac:chgData name="Ana Catarina" userId="a1a9116b-eedd-42e0-9408-73bda3833296" providerId="ADAL" clId="{B636DFDC-5300-4A36-BFF3-051956F22190}" dt="2022-12-21T23:16:46.775" v="32"/>
          <ac:spMkLst>
            <pc:docMk/>
            <pc:sldMk cId="1137993419" sldId="335"/>
            <ac:spMk id="2" creationId="{1BEEC58B-0EE0-4837-F779-BC4B5E17BF7A}"/>
          </ac:spMkLst>
        </pc:spChg>
        <pc:spChg chg="mod">
          <ac:chgData name="Ana Catarina" userId="a1a9116b-eedd-42e0-9408-73bda3833296" providerId="ADAL" clId="{B636DFDC-5300-4A36-BFF3-051956F22190}" dt="2022-12-21T23:16:23.867" v="28" actId="20577"/>
          <ac:spMkLst>
            <pc:docMk/>
            <pc:sldMk cId="1137993419" sldId="335"/>
            <ac:spMk id="5" creationId="{F82A69B1-CEB4-907F-8DC1-C2A02EBDDC86}"/>
          </ac:spMkLst>
        </pc:spChg>
        <pc:spChg chg="mod">
          <ac:chgData name="Ana Catarina" userId="a1a9116b-eedd-42e0-9408-73bda3833296" providerId="ADAL" clId="{B636DFDC-5300-4A36-BFF3-051956F22190}" dt="2022-12-21T23:20:21.039" v="100" actId="1036"/>
          <ac:spMkLst>
            <pc:docMk/>
            <pc:sldMk cId="1137993419" sldId="335"/>
            <ac:spMk id="6" creationId="{52B6B84D-7A34-72C3-23A0-D8EF7FBE7900}"/>
          </ac:spMkLst>
        </pc:spChg>
        <pc:spChg chg="add mod">
          <ac:chgData name="Ana Catarina" userId="a1a9116b-eedd-42e0-9408-73bda3833296" providerId="ADAL" clId="{B636DFDC-5300-4A36-BFF3-051956F22190}" dt="2022-12-21T23:16:46.775" v="32"/>
          <ac:spMkLst>
            <pc:docMk/>
            <pc:sldMk cId="1137993419" sldId="335"/>
            <ac:spMk id="7" creationId="{8B71EF5E-40BB-6537-4D3B-4F55BEFDD838}"/>
          </ac:spMkLst>
        </pc:spChg>
        <pc:spChg chg="add mod">
          <ac:chgData name="Ana Catarina" userId="a1a9116b-eedd-42e0-9408-73bda3833296" providerId="ADAL" clId="{B636DFDC-5300-4A36-BFF3-051956F22190}" dt="2022-12-21T23:16:46.775" v="32"/>
          <ac:spMkLst>
            <pc:docMk/>
            <pc:sldMk cId="1137993419" sldId="335"/>
            <ac:spMk id="9" creationId="{1005C102-7BFA-ED45-8CD8-BD0BCAD83BEE}"/>
          </ac:spMkLst>
        </pc:spChg>
        <pc:spChg chg="add mod">
          <ac:chgData name="Ana Catarina" userId="a1a9116b-eedd-42e0-9408-73bda3833296" providerId="ADAL" clId="{B636DFDC-5300-4A36-BFF3-051956F22190}" dt="2022-12-21T23:16:46.775" v="32"/>
          <ac:spMkLst>
            <pc:docMk/>
            <pc:sldMk cId="1137993419" sldId="335"/>
            <ac:spMk id="10" creationId="{1041BBB4-D89E-F383-49DC-733C46988E90}"/>
          </ac:spMkLst>
        </pc:spChg>
        <pc:spChg chg="del">
          <ac:chgData name="Ana Catarina" userId="a1a9116b-eedd-42e0-9408-73bda3833296" providerId="ADAL" clId="{B636DFDC-5300-4A36-BFF3-051956F22190}" dt="2022-12-21T23:16:38.529" v="31" actId="478"/>
          <ac:spMkLst>
            <pc:docMk/>
            <pc:sldMk cId="1137993419" sldId="335"/>
            <ac:spMk id="18" creationId="{5ADECC10-550C-9E64-043A-D7BF0E42DDD5}"/>
          </ac:spMkLst>
        </pc:spChg>
        <pc:spChg chg="del">
          <ac:chgData name="Ana Catarina" userId="a1a9116b-eedd-42e0-9408-73bda3833296" providerId="ADAL" clId="{B636DFDC-5300-4A36-BFF3-051956F22190}" dt="2022-12-21T23:16:38.529" v="31" actId="478"/>
          <ac:spMkLst>
            <pc:docMk/>
            <pc:sldMk cId="1137993419" sldId="335"/>
            <ac:spMk id="20" creationId="{18238AE3-B04E-64B7-C3C4-99F6B2A0061A}"/>
          </ac:spMkLst>
        </pc:spChg>
        <pc:spChg chg="del">
          <ac:chgData name="Ana Catarina" userId="a1a9116b-eedd-42e0-9408-73bda3833296" providerId="ADAL" clId="{B636DFDC-5300-4A36-BFF3-051956F22190}" dt="2022-12-21T23:16:38.529" v="31" actId="478"/>
          <ac:spMkLst>
            <pc:docMk/>
            <pc:sldMk cId="1137993419" sldId="335"/>
            <ac:spMk id="22" creationId="{6EF79525-0C4E-00C9-FB02-2D51FD1B85E9}"/>
          </ac:spMkLst>
        </pc:spChg>
        <pc:spChg chg="del">
          <ac:chgData name="Ana Catarina" userId="a1a9116b-eedd-42e0-9408-73bda3833296" providerId="ADAL" clId="{B636DFDC-5300-4A36-BFF3-051956F22190}" dt="2022-12-21T23:16:38.529" v="31" actId="478"/>
          <ac:spMkLst>
            <pc:docMk/>
            <pc:sldMk cId="1137993419" sldId="335"/>
            <ac:spMk id="24" creationId="{FBFC4E27-5E0E-E623-2254-87AF75C49675}"/>
          </ac:spMkLst>
        </pc:spChg>
        <pc:spChg chg="del">
          <ac:chgData name="Ana Catarina" userId="a1a9116b-eedd-42e0-9408-73bda3833296" providerId="ADAL" clId="{B636DFDC-5300-4A36-BFF3-051956F22190}" dt="2022-12-21T23:16:38.529" v="31" actId="478"/>
          <ac:spMkLst>
            <pc:docMk/>
            <pc:sldMk cId="1137993419" sldId="335"/>
            <ac:spMk id="26" creationId="{66F53017-F184-5435-9E24-E1B0B9FFDDD0}"/>
          </ac:spMkLst>
        </pc:spChg>
        <pc:spChg chg="del">
          <ac:chgData name="Ana Catarina" userId="a1a9116b-eedd-42e0-9408-73bda3833296" providerId="ADAL" clId="{B636DFDC-5300-4A36-BFF3-051956F22190}" dt="2022-12-21T23:16:38.529" v="31" actId="478"/>
          <ac:spMkLst>
            <pc:docMk/>
            <pc:sldMk cId="1137993419" sldId="335"/>
            <ac:spMk id="28" creationId="{56D4ACA3-27CB-A3AB-B21F-38D248DC1B94}"/>
          </ac:spMkLst>
        </pc:spChg>
        <pc:spChg chg="del">
          <ac:chgData name="Ana Catarina" userId="a1a9116b-eedd-42e0-9408-73bda3833296" providerId="ADAL" clId="{B636DFDC-5300-4A36-BFF3-051956F22190}" dt="2022-12-21T23:16:38.529" v="31" actId="478"/>
          <ac:spMkLst>
            <pc:docMk/>
            <pc:sldMk cId="1137993419" sldId="335"/>
            <ac:spMk id="29" creationId="{CEC7DCB5-812C-8CB6-1E9E-A7A07BBCD332}"/>
          </ac:spMkLst>
        </pc:spChg>
        <pc:picChg chg="del">
          <ac:chgData name="Ana Catarina" userId="a1a9116b-eedd-42e0-9408-73bda3833296" providerId="ADAL" clId="{B636DFDC-5300-4A36-BFF3-051956F22190}" dt="2022-12-21T23:16:37.007" v="30" actId="478"/>
          <ac:picMkLst>
            <pc:docMk/>
            <pc:sldMk cId="1137993419" sldId="335"/>
            <ac:picMk id="16" creationId="{D10FA488-EC04-4BE1-49F9-DDAD6D2F9964}"/>
          </ac:picMkLst>
        </pc:picChg>
        <pc:cxnChg chg="add mod">
          <ac:chgData name="Ana Catarina" userId="a1a9116b-eedd-42e0-9408-73bda3833296" providerId="ADAL" clId="{B636DFDC-5300-4A36-BFF3-051956F22190}" dt="2022-12-21T23:16:46.775" v="32"/>
          <ac:cxnSpMkLst>
            <pc:docMk/>
            <pc:sldMk cId="1137993419" sldId="335"/>
            <ac:cxnSpMk id="8" creationId="{B1C0D4F6-8C02-F998-31EE-42D40282EF99}"/>
          </ac:cxnSpMkLst>
        </pc:cxnChg>
      </pc:sldChg>
    </pc:docChg>
  </pc:docChgLst>
  <pc:docChgLst>
    <pc:chgData name="Ana Carolina Peixoto Baptista" userId="S::ist195529@tecnico.ulisboa.pt::515f0324-ba81-42a7-a37a-80ff62014264" providerId="AD" clId="Web-{3D82382D-4188-7CB5-C70A-FE0ECD38415D}"/>
    <pc:docChg chg="addSld modSld">
      <pc:chgData name="Ana Carolina Peixoto Baptista" userId="S::ist195529@tecnico.ulisboa.pt::515f0324-ba81-42a7-a37a-80ff62014264" providerId="AD" clId="Web-{3D82382D-4188-7CB5-C70A-FE0ECD38415D}" dt="2022-12-21T16:31:34.442" v="269"/>
      <pc:docMkLst>
        <pc:docMk/>
      </pc:docMkLst>
      <pc:sldChg chg="addSp modSp">
        <pc:chgData name="Ana Carolina Peixoto Baptista" userId="S::ist195529@tecnico.ulisboa.pt::515f0324-ba81-42a7-a37a-80ff62014264" providerId="AD" clId="Web-{3D82382D-4188-7CB5-C70A-FE0ECD38415D}" dt="2022-12-21T16:30:30.300" v="265" actId="1076"/>
        <pc:sldMkLst>
          <pc:docMk/>
          <pc:sldMk cId="3849154770" sldId="313"/>
        </pc:sldMkLst>
        <pc:spChg chg="add mod">
          <ac:chgData name="Ana Carolina Peixoto Baptista" userId="S::ist195529@tecnico.ulisboa.pt::515f0324-ba81-42a7-a37a-80ff62014264" providerId="AD" clId="Web-{3D82382D-4188-7CB5-C70A-FE0ECD38415D}" dt="2022-12-21T16:30:10.924" v="256" actId="20577"/>
          <ac:spMkLst>
            <pc:docMk/>
            <pc:sldMk cId="3849154770" sldId="313"/>
            <ac:spMk id="6" creationId="{52B6B84D-7A34-72C3-23A0-D8EF7FBE7900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30:24.690" v="259" actId="1076"/>
          <ac:spMkLst>
            <pc:docMk/>
            <pc:sldMk cId="3849154770" sldId="313"/>
            <ac:spMk id="18" creationId="{5ADECC10-550C-9E64-043A-D7BF0E42DDD5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30:24.706" v="260" actId="1076"/>
          <ac:spMkLst>
            <pc:docMk/>
            <pc:sldMk cId="3849154770" sldId="313"/>
            <ac:spMk id="20" creationId="{18238AE3-B04E-64B7-C3C4-99F6B2A0061A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30:24.722" v="261" actId="1076"/>
          <ac:spMkLst>
            <pc:docMk/>
            <pc:sldMk cId="3849154770" sldId="313"/>
            <ac:spMk id="22" creationId="{6EF79525-0C4E-00C9-FB02-2D51FD1B85E9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30:24.722" v="262" actId="1076"/>
          <ac:spMkLst>
            <pc:docMk/>
            <pc:sldMk cId="3849154770" sldId="313"/>
            <ac:spMk id="24" creationId="{FBFC4E27-5E0E-E623-2254-87AF75C49675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30:24.737" v="263" actId="1076"/>
          <ac:spMkLst>
            <pc:docMk/>
            <pc:sldMk cId="3849154770" sldId="313"/>
            <ac:spMk id="26" creationId="{66F53017-F184-5435-9E24-E1B0B9FFDDD0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30:24.753" v="264" actId="1076"/>
          <ac:spMkLst>
            <pc:docMk/>
            <pc:sldMk cId="3849154770" sldId="313"/>
            <ac:spMk id="28" creationId="{56D4ACA3-27CB-A3AB-B21F-38D248DC1B94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30:30.300" v="265" actId="1076"/>
          <ac:spMkLst>
            <pc:docMk/>
            <pc:sldMk cId="3849154770" sldId="313"/>
            <ac:spMk id="29" creationId="{CEC7DCB5-812C-8CB6-1E9E-A7A07BBCD332}"/>
          </ac:spMkLst>
        </pc:spChg>
        <pc:picChg chg="mod">
          <ac:chgData name="Ana Carolina Peixoto Baptista" userId="S::ist195529@tecnico.ulisboa.pt::515f0324-ba81-42a7-a37a-80ff62014264" providerId="AD" clId="Web-{3D82382D-4188-7CB5-C70A-FE0ECD38415D}" dt="2022-12-21T16:30:20.284" v="258" actId="1076"/>
          <ac:picMkLst>
            <pc:docMk/>
            <pc:sldMk cId="3849154770" sldId="313"/>
            <ac:picMk id="16" creationId="{D10FA488-EC04-4BE1-49F9-DDAD6D2F9964}"/>
          </ac:picMkLst>
        </pc:picChg>
      </pc:sldChg>
      <pc:sldChg chg="addSp modSp">
        <pc:chgData name="Ana Carolina Peixoto Baptista" userId="S::ist195529@tecnico.ulisboa.pt::515f0324-ba81-42a7-a37a-80ff62014264" providerId="AD" clId="Web-{3D82382D-4188-7CB5-C70A-FE0ECD38415D}" dt="2022-12-21T16:28:03.639" v="212" actId="1076"/>
        <pc:sldMkLst>
          <pc:docMk/>
          <pc:sldMk cId="54218221" sldId="317"/>
        </pc:sldMkLst>
        <pc:spChg chg="mod">
          <ac:chgData name="Ana Carolina Peixoto Baptista" userId="S::ist195529@tecnico.ulisboa.pt::515f0324-ba81-42a7-a37a-80ff62014264" providerId="AD" clId="Web-{3D82382D-4188-7CB5-C70A-FE0ECD38415D}" dt="2022-12-21T16:27:53.248" v="209" actId="1076"/>
          <ac:spMkLst>
            <pc:docMk/>
            <pc:sldMk cId="54218221" sldId="317"/>
            <ac:spMk id="3" creationId="{4EAC1C35-A346-30B4-C1E2-9FC7BD6D05A2}"/>
          </ac:spMkLst>
        </pc:spChg>
        <pc:spChg chg="add mod">
          <ac:chgData name="Ana Carolina Peixoto Baptista" userId="S::ist195529@tecnico.ulisboa.pt::515f0324-ba81-42a7-a37a-80ff62014264" providerId="AD" clId="Web-{3D82382D-4188-7CB5-C70A-FE0ECD38415D}" dt="2022-12-21T16:28:03.639" v="212" actId="1076"/>
          <ac:spMkLst>
            <pc:docMk/>
            <pc:sldMk cId="54218221" sldId="317"/>
            <ac:spMk id="4" creationId="{0F92657F-26B2-010C-8FD2-006EDBEC71A9}"/>
          </ac:spMkLst>
        </pc:spChg>
      </pc:sldChg>
      <pc:sldChg chg="addSp">
        <pc:chgData name="Ana Carolina Peixoto Baptista" userId="S::ist195529@tecnico.ulisboa.pt::515f0324-ba81-42a7-a37a-80ff62014264" providerId="AD" clId="Web-{3D82382D-4188-7CB5-C70A-FE0ECD38415D}" dt="2022-12-21T16:31:34.442" v="269"/>
        <pc:sldMkLst>
          <pc:docMk/>
          <pc:sldMk cId="2843952394" sldId="331"/>
        </pc:sldMkLst>
        <pc:spChg chg="add">
          <ac:chgData name="Ana Carolina Peixoto Baptista" userId="S::ist195529@tecnico.ulisboa.pt::515f0324-ba81-42a7-a37a-80ff62014264" providerId="AD" clId="Web-{3D82382D-4188-7CB5-C70A-FE0ECD38415D}" dt="2022-12-21T16:31:34.442" v="269"/>
          <ac:spMkLst>
            <pc:docMk/>
            <pc:sldMk cId="2843952394" sldId="331"/>
            <ac:spMk id="5" creationId="{D4A4E23F-16D4-CE96-D135-D5ED60B64C29}"/>
          </ac:spMkLst>
        </pc:spChg>
      </pc:sldChg>
      <pc:sldChg chg="addSp modSp">
        <pc:chgData name="Ana Carolina Peixoto Baptista" userId="S::ist195529@tecnico.ulisboa.pt::515f0324-ba81-42a7-a37a-80ff62014264" providerId="AD" clId="Web-{3D82382D-4188-7CB5-C70A-FE0ECD38415D}" dt="2022-12-21T16:31:05.613" v="268" actId="1076"/>
        <pc:sldMkLst>
          <pc:docMk/>
          <pc:sldMk cId="3707008858" sldId="332"/>
        </pc:sldMkLst>
        <pc:spChg chg="add mod">
          <ac:chgData name="Ana Carolina Peixoto Baptista" userId="S::ist195529@tecnico.ulisboa.pt::515f0324-ba81-42a7-a37a-80ff62014264" providerId="AD" clId="Web-{3D82382D-4188-7CB5-C70A-FE0ECD38415D}" dt="2022-12-21T16:29:25.814" v="235" actId="1076"/>
          <ac:spMkLst>
            <pc:docMk/>
            <pc:sldMk cId="3707008858" sldId="332"/>
            <ac:spMk id="3" creationId="{21263F52-C436-5E04-54EC-4371ACC003CC}"/>
          </ac:spMkLst>
        </pc:spChg>
        <pc:spChg chg="add mod">
          <ac:chgData name="Ana Carolina Peixoto Baptista" userId="S::ist195529@tecnico.ulisboa.pt::515f0324-ba81-42a7-a37a-80ff62014264" providerId="AD" clId="Web-{3D82382D-4188-7CB5-C70A-FE0ECD38415D}" dt="2022-12-21T16:31:05.613" v="268" actId="1076"/>
          <ac:spMkLst>
            <pc:docMk/>
            <pc:sldMk cId="3707008858" sldId="332"/>
            <ac:spMk id="5" creationId="{070FB46F-50F9-3927-517D-185905639F16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28:52.125" v="225" actId="1076"/>
          <ac:spMkLst>
            <pc:docMk/>
            <pc:sldMk cId="3707008858" sldId="332"/>
            <ac:spMk id="6" creationId="{DD432369-00F2-350C-6B53-79E9D0B3334D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28:47.563" v="221" actId="1076"/>
          <ac:spMkLst>
            <pc:docMk/>
            <pc:sldMk cId="3707008858" sldId="332"/>
            <ac:spMk id="8" creationId="{800FAE77-2AFC-EF56-76CF-89CA1039EA96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29:45.174" v="239" actId="14100"/>
          <ac:spMkLst>
            <pc:docMk/>
            <pc:sldMk cId="3707008858" sldId="332"/>
            <ac:spMk id="9" creationId="{E5FDE80A-E110-243E-F49A-12A9A0716525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28:47.578" v="224" actId="1076"/>
          <ac:spMkLst>
            <pc:docMk/>
            <pc:sldMk cId="3707008858" sldId="332"/>
            <ac:spMk id="12" creationId="{92DE95FF-9EA7-EE11-835D-DDEE13CAF0BD}"/>
          </ac:spMkLst>
        </pc:spChg>
        <pc:cxnChg chg="mod">
          <ac:chgData name="Ana Carolina Peixoto Baptista" userId="S::ist195529@tecnico.ulisboa.pt::515f0324-ba81-42a7-a37a-80ff62014264" providerId="AD" clId="Web-{3D82382D-4188-7CB5-C70A-FE0ECD38415D}" dt="2022-12-21T16:28:47.563" v="222" actId="1076"/>
          <ac:cxnSpMkLst>
            <pc:docMk/>
            <pc:sldMk cId="3707008858" sldId="332"/>
            <ac:cxnSpMk id="11" creationId="{AA29146B-6EF8-46D5-34C8-E7DA3983D996}"/>
          </ac:cxnSpMkLst>
        </pc:cxnChg>
      </pc:sldChg>
      <pc:sldChg chg="addSp delSp modSp add replId">
        <pc:chgData name="Ana Carolina Peixoto Baptista" userId="S::ist195529@tecnico.ulisboa.pt::515f0324-ba81-42a7-a37a-80ff62014264" providerId="AD" clId="Web-{3D82382D-4188-7CB5-C70A-FE0ECD38415D}" dt="2022-12-21T16:27:22.607" v="198" actId="20577"/>
        <pc:sldMkLst>
          <pc:docMk/>
          <pc:sldMk cId="146184518" sldId="333"/>
        </pc:sldMkLst>
        <pc:spChg chg="del">
          <ac:chgData name="Ana Carolina Peixoto Baptista" userId="S::ist195529@tecnico.ulisboa.pt::515f0324-ba81-42a7-a37a-80ff62014264" providerId="AD" clId="Web-{3D82382D-4188-7CB5-C70A-FE0ECD38415D}" dt="2022-12-21T16:20:00.360" v="3"/>
          <ac:spMkLst>
            <pc:docMk/>
            <pc:sldMk cId="146184518" sldId="333"/>
            <ac:spMk id="3" creationId="{4EAC1C35-A346-30B4-C1E2-9FC7BD6D05A2}"/>
          </ac:spMkLst>
        </pc:spChg>
        <pc:spChg chg="add mod">
          <ac:chgData name="Ana Carolina Peixoto Baptista" userId="S::ist195529@tecnico.ulisboa.pt::515f0324-ba81-42a7-a37a-80ff62014264" providerId="AD" clId="Web-{3D82382D-4188-7CB5-C70A-FE0ECD38415D}" dt="2022-12-21T16:27:22.607" v="198" actId="20577"/>
          <ac:spMkLst>
            <pc:docMk/>
            <pc:sldMk cId="146184518" sldId="333"/>
            <ac:spMk id="4" creationId="{45C1F30F-B242-BBEE-CEC0-F034C09E20B9}"/>
          </ac:spMkLst>
        </pc:spChg>
        <pc:spChg chg="add mod">
          <ac:chgData name="Ana Carolina Peixoto Baptista" userId="S::ist195529@tecnico.ulisboa.pt::515f0324-ba81-42a7-a37a-80ff62014264" providerId="AD" clId="Web-{3D82382D-4188-7CB5-C70A-FE0ECD38415D}" dt="2022-12-21T16:25:43.448" v="138" actId="1076"/>
          <ac:spMkLst>
            <pc:docMk/>
            <pc:sldMk cId="146184518" sldId="333"/>
            <ac:spMk id="5" creationId="{C815690D-0DB4-9EA5-7ADF-AA820E66A217}"/>
          </ac:spMkLst>
        </pc:spChg>
        <pc:spChg chg="mod">
          <ac:chgData name="Ana Carolina Peixoto Baptista" userId="S::ist195529@tecnico.ulisboa.pt::515f0324-ba81-42a7-a37a-80ff62014264" providerId="AD" clId="Web-{3D82382D-4188-7CB5-C70A-FE0ECD38415D}" dt="2022-12-21T16:19:56.063" v="2" actId="20577"/>
          <ac:spMkLst>
            <pc:docMk/>
            <pc:sldMk cId="146184518" sldId="333"/>
            <ac:spMk id="2814" creationId="{00000000-0000-0000-0000-000000000000}"/>
          </ac:spMkLst>
        </pc:spChg>
      </pc:sldChg>
    </pc:docChg>
  </pc:docChgLst>
  <pc:docChgLst>
    <pc:chgData name="Tomás Francisco Da Mota Rodrigues Alves Inácio" userId="S::ist189841@tecnico.ulisboa.pt::8da032f0-60e9-43c9-94ab-72d6c61ddce7" providerId="AD" clId="Web-{78353E0C-50E0-86B6-30B8-D41120FFDBF1}"/>
    <pc:docChg chg="sldOrd">
      <pc:chgData name="Tomás Francisco Da Mota Rodrigues Alves Inácio" userId="S::ist189841@tecnico.ulisboa.pt::8da032f0-60e9-43c9-94ab-72d6c61ddce7" providerId="AD" clId="Web-{78353E0C-50E0-86B6-30B8-D41120FFDBF1}" dt="2022-12-21T23:17:48.629" v="1"/>
      <pc:docMkLst>
        <pc:docMk/>
      </pc:docMkLst>
      <pc:sldChg chg="ord">
        <pc:chgData name="Tomás Francisco Da Mota Rodrigues Alves Inácio" userId="S::ist189841@tecnico.ulisboa.pt::8da032f0-60e9-43c9-94ab-72d6c61ddce7" providerId="AD" clId="Web-{78353E0C-50E0-86B6-30B8-D41120FFDBF1}" dt="2022-12-21T23:17:48.629" v="1"/>
        <pc:sldMkLst>
          <pc:docMk/>
          <pc:sldMk cId="54218221" sldId="317"/>
        </pc:sldMkLst>
      </pc:sldChg>
    </pc:docChg>
  </pc:docChgLst>
  <pc:docChgLst>
    <pc:chgData name="Tomás Francisco Da Mota Rodrigues Alves Inácio" userId="8da032f0-60e9-43c9-94ab-72d6c61ddce7" providerId="ADAL" clId="{5524BFBF-BE81-4615-8B9F-2E9CA16A833D}"/>
    <pc:docChg chg="modSld">
      <pc:chgData name="Tomás Francisco Da Mota Rodrigues Alves Inácio" userId="8da032f0-60e9-43c9-94ab-72d6c61ddce7" providerId="ADAL" clId="{5524BFBF-BE81-4615-8B9F-2E9CA16A833D}" dt="2022-12-22T11:36:00.803" v="74"/>
      <pc:docMkLst>
        <pc:docMk/>
      </pc:docMkLst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0" sldId="273"/>
        </pc:sldMkLst>
        <pc:picChg chg="add del mod ord">
          <ac:chgData name="Tomás Francisco Da Mota Rodrigues Alves Inácio" userId="8da032f0-60e9-43c9-94ab-72d6c61ddce7" providerId="ADAL" clId="{5524BFBF-BE81-4615-8B9F-2E9CA16A833D}" dt="2022-12-22T11:24:57.950" v="60"/>
          <ac:picMkLst>
            <pc:docMk/>
            <pc:sldMk cId="0" sldId="273"/>
            <ac:picMk id="6" creationId="{1C57F1A3-E3A6-97FE-F067-C3EAB0F03396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4:59.666" v="64"/>
          <ac:picMkLst>
            <pc:docMk/>
            <pc:sldMk cId="0" sldId="273"/>
            <ac:picMk id="7" creationId="{6194130E-0E66-40B7-0D31-45F0331B8D5C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0" sldId="273"/>
            <ac:picMk id="8" creationId="{6DA6F3B8-03D4-0EAC-EEF6-BDBCF90FD05C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0" sldId="273"/>
            <ac:picMk id="9" creationId="{0082BAF1-4B72-F767-5239-EE8AC47907C1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21:11.246" v="39"/>
          <ac:picMkLst>
            <pc:docMk/>
            <pc:sldMk cId="0" sldId="273"/>
            <ac:picMk id="11" creationId="{8DED5343-799E-DD87-2F82-8EB9721165A3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28:43.018" v="40"/>
          <ac:picMkLst>
            <pc:docMk/>
            <pc:sldMk cId="0" sldId="273"/>
            <ac:picMk id="12" creationId="{B6EE1649-DEEE-2614-D284-C9C52C29BDD7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0" sldId="273"/>
            <ac:picMk id="13" creationId="{31058DD0-3E4A-49DE-1699-CDCD6B3321EC}"/>
          </ac:picMkLst>
        </pc:picChg>
      </pc:sldChg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1229183788" sldId="308"/>
        </pc:sldMkLst>
        <pc:picChg chg="add del mod or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1229183788" sldId="308"/>
            <ac:picMk id="2" creationId="{BBF9A96D-36C6-02C4-30A0-BD1B4237000F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21:11.246" v="39"/>
          <ac:picMkLst>
            <pc:docMk/>
            <pc:sldMk cId="1229183788" sldId="308"/>
            <ac:picMk id="3" creationId="{239F1FE5-F7F1-0FC2-0C13-FDE66D0E9BAF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1229183788" sldId="308"/>
            <ac:picMk id="3" creationId="{3D3B9110-A32F-D224-8A4C-2C50F5D93F41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28:43.018" v="40"/>
          <ac:picMkLst>
            <pc:docMk/>
            <pc:sldMk cId="1229183788" sldId="308"/>
            <ac:picMk id="54" creationId="{EB246C0C-ED85-F16B-3657-A821D407DE87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1229183788" sldId="308"/>
            <ac:picMk id="55" creationId="{66805F20-D002-7F89-D30B-7770B2C6D35A}"/>
          </ac:picMkLst>
        </pc:picChg>
      </pc:sldChg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3043023691" sldId="309"/>
        </pc:sldMkLst>
        <pc:picChg chg="add del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3043023691" sldId="309"/>
            <ac:picMk id="2" creationId="{397461DE-4522-54CD-8D09-0D966DB35B61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3043023691" sldId="309"/>
            <ac:picMk id="3" creationId="{A67084DC-BB79-D6BF-34F4-D5C833D3D40B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3043023691" sldId="309"/>
            <ac:picMk id="4" creationId="{66211BDB-81D6-FAB1-63B4-F0B7CDA0D306}"/>
          </ac:picMkLst>
        </pc:picChg>
      </pc:sldChg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3849154770" sldId="313"/>
        </pc:sldMkLst>
        <pc:picChg chg="add del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3849154770" sldId="313"/>
            <ac:picMk id="2" creationId="{A929E1D7-9428-6FA2-761B-A8E43171A840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3849154770" sldId="313"/>
            <ac:picMk id="7" creationId="{84EED6F0-44DD-4EFC-FD24-69ABCE3C74BC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3849154770" sldId="313"/>
            <ac:picMk id="8" creationId="{C37FFAEA-5674-33D4-2460-2E6EB746C6FD}"/>
          </ac:picMkLst>
        </pc:picChg>
      </pc:sldChg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54218221" sldId="317"/>
        </pc:sldMkLst>
        <pc:picChg chg="add del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54218221" sldId="317"/>
            <ac:picMk id="2" creationId="{517335D6-DBC5-24A3-164F-E98B1DC23996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54218221" sldId="317"/>
            <ac:picMk id="3" creationId="{49ED65AC-A69E-046D-4E0D-F9CD270D4076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54218221" sldId="317"/>
            <ac:picMk id="5" creationId="{FE1DF170-BA20-26CC-2388-56D69D591CDE}"/>
          </ac:picMkLst>
        </pc:picChg>
      </pc:sldChg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3679728042" sldId="322"/>
        </pc:sldMkLst>
        <pc:picChg chg="add del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3679728042" sldId="322"/>
            <ac:picMk id="7" creationId="{6CF51BB9-D006-EE91-AC0D-C1AB437C7A2F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3679728042" sldId="322"/>
            <ac:picMk id="8" creationId="{5653B7BF-3006-EE5B-B480-F8CCC5433E20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3679728042" sldId="322"/>
            <ac:picMk id="9" creationId="{8B1E67FC-1BC2-809E-0562-79AABB92DF38}"/>
          </ac:picMkLst>
        </pc:picChg>
      </pc:sldChg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1299003706" sldId="326"/>
        </pc:sldMkLst>
        <pc:picChg chg="add del mod ord">
          <ac:chgData name="Tomás Francisco Da Mota Rodrigues Alves Inácio" userId="8da032f0-60e9-43c9-94ab-72d6c61ddce7" providerId="ADAL" clId="{5524BFBF-BE81-4615-8B9F-2E9CA16A833D}" dt="2022-12-22T11:24:57.950" v="60"/>
          <ac:picMkLst>
            <pc:docMk/>
            <pc:sldMk cId="1299003706" sldId="326"/>
            <ac:picMk id="3" creationId="{F2D5EE12-A8F0-1F33-B29B-EFDCD07D5356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21:11.246" v="39"/>
          <ac:picMkLst>
            <pc:docMk/>
            <pc:sldMk cId="1299003706" sldId="326"/>
            <ac:picMk id="4" creationId="{04805218-2CF1-3106-7297-F97220B2DB2D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4:59.666" v="64"/>
          <ac:picMkLst>
            <pc:docMk/>
            <pc:sldMk cId="1299003706" sldId="326"/>
            <ac:picMk id="4" creationId="{965AEA3B-53E9-1414-30C9-43F582EC265F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28:43.018" v="40"/>
          <ac:picMkLst>
            <pc:docMk/>
            <pc:sldMk cId="1299003706" sldId="326"/>
            <ac:picMk id="5" creationId="{7A02E825-1884-E2F0-5AB7-FC359045BCBE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1299003706" sldId="326"/>
            <ac:picMk id="6" creationId="{C5D65E9E-7BB4-5B73-5ED2-E386AC7A74A4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1299003706" sldId="326"/>
            <ac:picMk id="8" creationId="{95E6A827-9F5D-06F4-BC5D-BE87E67E3226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1299003706" sldId="326"/>
            <ac:picMk id="9" creationId="{37731A4A-590B-5F2D-64C4-8BCC1148A0D1}"/>
          </ac:picMkLst>
        </pc:picChg>
      </pc:sldChg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0" sldId="328"/>
        </pc:sldMkLst>
        <pc:picChg chg="add del mod ord">
          <ac:chgData name="Tomás Francisco Da Mota Rodrigues Alves Inácio" userId="8da032f0-60e9-43c9-94ab-72d6c61ddce7" providerId="ADAL" clId="{5524BFBF-BE81-4615-8B9F-2E9CA16A833D}" dt="2022-12-22T11:21:52.558" v="54"/>
          <ac:picMkLst>
            <pc:docMk/>
            <pc:sldMk cId="0" sldId="328"/>
            <ac:picMk id="63" creationId="{3BE355DC-75CD-6DA5-67AB-2F59D29C62C0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0:10.254" v="2"/>
          <ac:picMkLst>
            <pc:docMk/>
            <pc:sldMk cId="0" sldId="328"/>
            <ac:picMk id="64" creationId="{8C0A3B33-9FD7-1786-9F98-A11820D7FAFF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0:25.221" v="3"/>
          <ac:picMkLst>
            <pc:docMk/>
            <pc:sldMk cId="0" sldId="328"/>
            <ac:picMk id="67" creationId="{56DB5693-1894-7542-7C34-1FB5FB46C299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1:36.721" v="5"/>
          <ac:picMkLst>
            <pc:docMk/>
            <pc:sldMk cId="0" sldId="328"/>
            <ac:picMk id="68" creationId="{6E9FEB29-34AE-07B1-DEDD-EC91131CAB33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2:29.232" v="57"/>
          <ac:picMkLst>
            <pc:docMk/>
            <pc:sldMk cId="0" sldId="328"/>
            <ac:picMk id="70" creationId="{67ABDB6A-CCEB-B5A8-9587-5019C5E724C1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4:11.730" v="59"/>
          <ac:picMkLst>
            <pc:docMk/>
            <pc:sldMk cId="0" sldId="328"/>
            <ac:picMk id="71" creationId="{2E670F7E-C471-C29E-0EE7-72AB7FD9FFD2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00:11:57.339" v="6"/>
          <ac:picMkLst>
            <pc:docMk/>
            <pc:sldMk cId="0" sldId="328"/>
            <ac:picMk id="71" creationId="{CFCC103B-B8E4-5C3E-D9D2-D0DD811518B0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1:59.864" v="8"/>
          <ac:picMkLst>
            <pc:docMk/>
            <pc:sldMk cId="0" sldId="328"/>
            <ac:picMk id="72" creationId="{BE8BE744-5291-0635-7423-B6F5268F1C4F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00:12:11.476" v="9"/>
          <ac:picMkLst>
            <pc:docMk/>
            <pc:sldMk cId="0" sldId="328"/>
            <ac:picMk id="75" creationId="{AB8D922A-B872-704D-2AEF-A8CAD7327B28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11:24:57.950" v="60"/>
          <ac:picMkLst>
            <pc:docMk/>
            <pc:sldMk cId="0" sldId="328"/>
            <ac:picMk id="76" creationId="{97804A19-1086-EA57-3493-ADCF0239C1E2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2:16.308" v="11"/>
          <ac:picMkLst>
            <pc:docMk/>
            <pc:sldMk cId="0" sldId="328"/>
            <ac:picMk id="76" creationId="{CFAD4326-1748-44CB-E04C-0CCBD51E55EE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4:59.666" v="64"/>
          <ac:picMkLst>
            <pc:docMk/>
            <pc:sldMk cId="0" sldId="328"/>
            <ac:picMk id="77" creationId="{6E1222D9-E43E-4732-81EF-3D88590C5402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11:25:11.259" v="65"/>
          <ac:picMkLst>
            <pc:docMk/>
            <pc:sldMk cId="0" sldId="328"/>
            <ac:picMk id="78" creationId="{D0707EA2-2154-C786-6546-D8A619F07B5E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7:43.182" v="67"/>
          <ac:picMkLst>
            <pc:docMk/>
            <pc:sldMk cId="0" sldId="328"/>
            <ac:picMk id="79" creationId="{0A7FD8AC-FFBC-B0CF-173C-F09B73C2795F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00:12:29.962" v="12"/>
          <ac:picMkLst>
            <pc:docMk/>
            <pc:sldMk cId="0" sldId="328"/>
            <ac:picMk id="79" creationId="{FC04326E-EFEC-D884-BE51-001A0CA2DAD4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2:34.472" v="14"/>
          <ac:picMkLst>
            <pc:docMk/>
            <pc:sldMk cId="0" sldId="328"/>
            <ac:picMk id="80" creationId="{B5228BBE-92D6-CF4E-6357-79F42F18978A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11:27:50.647" v="68"/>
          <ac:picMkLst>
            <pc:docMk/>
            <pc:sldMk cId="0" sldId="328"/>
            <ac:picMk id="82" creationId="{328265FF-8170-A193-7485-11160EB08349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7:52.663" v="70"/>
          <ac:picMkLst>
            <pc:docMk/>
            <pc:sldMk cId="0" sldId="328"/>
            <ac:picMk id="83" creationId="{BF5545DC-84C6-A58B-5C1C-035BE72CEACD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00:13:06.840" v="15"/>
          <ac:picMkLst>
            <pc:docMk/>
            <pc:sldMk cId="0" sldId="328"/>
            <ac:picMk id="83" creationId="{C008CA2C-5DB0-4847-BA9C-AE6D347314C7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5:39.910" v="17"/>
          <ac:picMkLst>
            <pc:docMk/>
            <pc:sldMk cId="0" sldId="328"/>
            <ac:picMk id="84" creationId="{1FCAF0B6-C512-BCA0-578A-D8408A3CD0EC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11:28:25.648" v="71"/>
          <ac:picMkLst>
            <pc:docMk/>
            <pc:sldMk cId="0" sldId="328"/>
            <ac:picMk id="86" creationId="{5C8E558A-CB0C-4487-9F25-C52B7DF98CDA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8:27.191" v="73"/>
          <ac:picMkLst>
            <pc:docMk/>
            <pc:sldMk cId="0" sldId="328"/>
            <ac:picMk id="87" creationId="{3B725A9D-BD8E-28EB-7486-0D300F035BC0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00:16:23.288" v="18"/>
          <ac:picMkLst>
            <pc:docMk/>
            <pc:sldMk cId="0" sldId="328"/>
            <ac:picMk id="89" creationId="{1A69E62E-F7A0-EEC7-116C-0AA6CB9A5D6E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0" sldId="328"/>
            <ac:picMk id="90" creationId="{303214AC-9F33-FDC0-8D87-D8F3C025D94A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6:27.407" v="20"/>
          <ac:picMkLst>
            <pc:docMk/>
            <pc:sldMk cId="0" sldId="328"/>
            <ac:picMk id="90" creationId="{87ED993F-E52C-52F9-57C2-EFF89DD2FCB0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0" sldId="328"/>
            <ac:picMk id="91" creationId="{AD8E3A2D-9DCF-048B-F9FF-1EDE201968CF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00:16:48.009" v="21"/>
          <ac:picMkLst>
            <pc:docMk/>
            <pc:sldMk cId="0" sldId="328"/>
            <ac:picMk id="93" creationId="{902D5408-4DF1-0A6C-B385-4094F64ED999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6:50.812" v="23"/>
          <ac:picMkLst>
            <pc:docMk/>
            <pc:sldMk cId="0" sldId="328"/>
            <ac:picMk id="94" creationId="{3227BF21-6D05-FCA3-9684-55DA62C15CFA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00:16:56.135" v="24"/>
          <ac:picMkLst>
            <pc:docMk/>
            <pc:sldMk cId="0" sldId="328"/>
            <ac:picMk id="97" creationId="{B72418AA-D8D6-DC50-F3E2-2A9283EA21CD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7:13.076" v="26"/>
          <ac:picMkLst>
            <pc:docMk/>
            <pc:sldMk cId="0" sldId="328"/>
            <ac:picMk id="98" creationId="{628BCC32-5867-2CA1-2A32-0D9F4EAA3AE2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00:17:30.881" v="27"/>
          <ac:picMkLst>
            <pc:docMk/>
            <pc:sldMk cId="0" sldId="328"/>
            <ac:picMk id="101" creationId="{92941AC8-F42D-5D82-9692-BB0BF95DA992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7:34.487" v="29"/>
          <ac:picMkLst>
            <pc:docMk/>
            <pc:sldMk cId="0" sldId="328"/>
            <ac:picMk id="102" creationId="{4AB74819-BB89-CDDD-3533-68C9F11F0027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00:17:41.895" v="30"/>
          <ac:picMkLst>
            <pc:docMk/>
            <pc:sldMk cId="0" sldId="328"/>
            <ac:picMk id="105" creationId="{6EFC0897-D19F-7C9C-6475-F156C62D2BD0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17:44.072" v="32"/>
          <ac:picMkLst>
            <pc:docMk/>
            <pc:sldMk cId="0" sldId="328"/>
            <ac:picMk id="106" creationId="{F9C18DD8-F71B-1195-AE3B-78AC3C68C130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00:21:09.206" v="33"/>
          <ac:picMkLst>
            <pc:docMk/>
            <pc:sldMk cId="0" sldId="328"/>
            <ac:picMk id="109" creationId="{5EA86E9D-C2A0-8C37-06E4-AFC4B4C14105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21:11.246" v="39"/>
          <ac:picMkLst>
            <pc:docMk/>
            <pc:sldMk cId="0" sldId="328"/>
            <ac:picMk id="110" creationId="{412BB28F-687F-4470-35D7-8D2FB80A9D6B}"/>
          </ac:picMkLst>
        </pc:picChg>
        <pc:picChg chg="add del mod ord">
          <ac:chgData name="Tomás Francisco Da Mota Rodrigues Alves Inácio" userId="8da032f0-60e9-43c9-94ab-72d6c61ddce7" providerId="ADAL" clId="{5524BFBF-BE81-4615-8B9F-2E9CA16A833D}" dt="2022-12-22T00:28:43.018" v="40"/>
          <ac:picMkLst>
            <pc:docMk/>
            <pc:sldMk cId="0" sldId="328"/>
            <ac:picMk id="111" creationId="{C4F6B35A-4260-F855-EAF3-6965A1557FE3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0" sldId="328"/>
            <ac:picMk id="112" creationId="{9312F607-CF92-638F-1120-8E3E5564CAB3}"/>
          </ac:picMkLst>
        </pc:picChg>
      </pc:sldChg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3977339318" sldId="330"/>
        </pc:sldMkLst>
        <pc:picChg chg="add del mod or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3977339318" sldId="330"/>
            <ac:picMk id="2" creationId="{7789C76E-7D64-063E-BF02-7D226A410EE0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3977339318" sldId="330"/>
            <ac:picMk id="5" creationId="{9D7EF823-7A97-D402-0BCE-926AC8589B61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21:11.246" v="39"/>
          <ac:picMkLst>
            <pc:docMk/>
            <pc:sldMk cId="3977339318" sldId="330"/>
            <ac:picMk id="5" creationId="{D15EB763-E53A-7E29-ABE9-C9F5E2A198A8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00:28:43.018" v="40"/>
          <ac:picMkLst>
            <pc:docMk/>
            <pc:sldMk cId="3977339318" sldId="330"/>
            <ac:picMk id="6" creationId="{1D884640-DDAD-FCA5-5AD8-2E2DA9F02A36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3977339318" sldId="330"/>
            <ac:picMk id="7" creationId="{59658591-C71A-645D-448C-00377C41603B}"/>
          </ac:picMkLst>
        </pc:picChg>
      </pc:sldChg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146184518" sldId="333"/>
        </pc:sldMkLst>
        <pc:picChg chg="add del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146184518" sldId="333"/>
            <ac:picMk id="3" creationId="{DBA32822-6F59-C61C-57A1-CFBF9FA380BB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146184518" sldId="333"/>
            <ac:picMk id="5" creationId="{84F6270A-B4D2-562B-BB29-45FD6B510291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146184518" sldId="333"/>
            <ac:picMk id="6" creationId="{8CB387D6-8D96-417E-3B33-1B04CBC6B8F5}"/>
          </ac:picMkLst>
        </pc:picChg>
      </pc:sldChg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987301203" sldId="334"/>
        </pc:sldMkLst>
        <pc:picChg chg="add del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987301203" sldId="334"/>
            <ac:picMk id="2" creationId="{2AEAC354-34FA-0C88-6C64-B2AF81C29DCF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987301203" sldId="334"/>
            <ac:picMk id="7" creationId="{69E19FC4-5804-1D40-A702-E8690F960158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987301203" sldId="334"/>
            <ac:picMk id="8" creationId="{4A663D87-E604-1F3B-CEF3-1A0A7905E207}"/>
          </ac:picMkLst>
        </pc:picChg>
      </pc:sldChg>
      <pc:sldChg chg="addSp delSp modSp mod modTransition modAnim">
        <pc:chgData name="Tomás Francisco Da Mota Rodrigues Alves Inácio" userId="8da032f0-60e9-43c9-94ab-72d6c61ddce7" providerId="ADAL" clId="{5524BFBF-BE81-4615-8B9F-2E9CA16A833D}" dt="2022-12-22T11:36:00.803" v="74"/>
        <pc:sldMkLst>
          <pc:docMk/>
          <pc:sldMk cId="1137993419" sldId="335"/>
        </pc:sldMkLst>
        <pc:picChg chg="add del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1137993419" sldId="335"/>
            <ac:picMk id="11" creationId="{6984DE62-8F33-0624-3F39-2E23F2B3E5BE}"/>
          </ac:picMkLst>
        </pc:picChg>
        <pc:picChg chg="add mod">
          <ac:chgData name="Tomás Francisco Da Mota Rodrigues Alves Inácio" userId="8da032f0-60e9-43c9-94ab-72d6c61ddce7" providerId="ADAL" clId="{5524BFBF-BE81-4615-8B9F-2E9CA16A833D}" dt="2022-12-22T11:36:00.803" v="74"/>
          <ac:picMkLst>
            <pc:docMk/>
            <pc:sldMk cId="1137993419" sldId="335"/>
            <ac:picMk id="12" creationId="{A0D2E629-1D9D-FA58-414A-AFF441B3FE3B}"/>
          </ac:picMkLst>
        </pc:picChg>
        <pc:picChg chg="add del mod">
          <ac:chgData name="Tomás Francisco Da Mota Rodrigues Alves Inácio" userId="8da032f0-60e9-43c9-94ab-72d6c61ddce7" providerId="ADAL" clId="{5524BFBF-BE81-4615-8B9F-2E9CA16A833D}" dt="2022-12-22T11:21:46.459" v="53"/>
          <ac:picMkLst>
            <pc:docMk/>
            <pc:sldMk cId="1137993419" sldId="335"/>
            <ac:picMk id="13" creationId="{C740A0BE-D262-213D-ECD6-4AF5E238FAA2}"/>
          </ac:picMkLst>
        </pc:picChg>
      </pc:sldChg>
    </pc:docChg>
  </pc:docChgLst>
  <pc:docChgLst>
    <pc:chgData name="Ana Carolina Peixoto Baptista" userId="S::ist195529@tecnico.ulisboa.pt::515f0324-ba81-42a7-a37a-80ff62014264" providerId="AD" clId="Web-{EB38177A-EC39-154F-6831-011389CBC7D0}"/>
    <pc:docChg chg="modSld">
      <pc:chgData name="Ana Carolina Peixoto Baptista" userId="S::ist195529@tecnico.ulisboa.pt::515f0324-ba81-42a7-a37a-80ff62014264" providerId="AD" clId="Web-{EB38177A-EC39-154F-6831-011389CBC7D0}" dt="2022-12-21T15:24:18.114" v="43" actId="1076"/>
      <pc:docMkLst>
        <pc:docMk/>
      </pc:docMkLst>
      <pc:sldChg chg="addSp modSp">
        <pc:chgData name="Ana Carolina Peixoto Baptista" userId="S::ist195529@tecnico.ulisboa.pt::515f0324-ba81-42a7-a37a-80ff62014264" providerId="AD" clId="Web-{EB38177A-EC39-154F-6831-011389CBC7D0}" dt="2022-12-21T15:24:18.114" v="43" actId="1076"/>
        <pc:sldMkLst>
          <pc:docMk/>
          <pc:sldMk cId="3849154770" sldId="313"/>
        </pc:sldMkLst>
        <pc:spChg chg="add mod">
          <ac:chgData name="Ana Carolina Peixoto Baptista" userId="S::ist195529@tecnico.ulisboa.pt::515f0324-ba81-42a7-a37a-80ff62014264" providerId="AD" clId="Web-{EB38177A-EC39-154F-6831-011389CBC7D0}" dt="2022-12-21T15:24:18.114" v="43" actId="1076"/>
          <ac:spMkLst>
            <pc:docMk/>
            <pc:sldMk cId="3849154770" sldId="313"/>
            <ac:spMk id="4" creationId="{1E2C98EE-225B-8893-2B05-C0693F831A87}"/>
          </ac:spMkLst>
        </pc:spChg>
        <pc:spChg chg="mod">
          <ac:chgData name="Ana Carolina Peixoto Baptista" userId="S::ist195529@tecnico.ulisboa.pt::515f0324-ba81-42a7-a37a-80ff62014264" providerId="AD" clId="Web-{EB38177A-EC39-154F-6831-011389CBC7D0}" dt="2022-12-21T15:20:33.458" v="21" actId="1076"/>
          <ac:spMkLst>
            <pc:docMk/>
            <pc:sldMk cId="3849154770" sldId="313"/>
            <ac:spMk id="18" creationId="{5ADECC10-550C-9E64-043A-D7BF0E42DDD5}"/>
          </ac:spMkLst>
        </pc:spChg>
        <pc:spChg chg="mod">
          <ac:chgData name="Ana Carolina Peixoto Baptista" userId="S::ist195529@tecnico.ulisboa.pt::515f0324-ba81-42a7-a37a-80ff62014264" providerId="AD" clId="Web-{EB38177A-EC39-154F-6831-011389CBC7D0}" dt="2022-12-21T15:20:33.474" v="22" actId="1076"/>
          <ac:spMkLst>
            <pc:docMk/>
            <pc:sldMk cId="3849154770" sldId="313"/>
            <ac:spMk id="20" creationId="{18238AE3-B04E-64B7-C3C4-99F6B2A0061A}"/>
          </ac:spMkLst>
        </pc:spChg>
        <pc:spChg chg="mod">
          <ac:chgData name="Ana Carolina Peixoto Baptista" userId="S::ist195529@tecnico.ulisboa.pt::515f0324-ba81-42a7-a37a-80ff62014264" providerId="AD" clId="Web-{EB38177A-EC39-154F-6831-011389CBC7D0}" dt="2022-12-21T15:20:33.489" v="23" actId="1076"/>
          <ac:spMkLst>
            <pc:docMk/>
            <pc:sldMk cId="3849154770" sldId="313"/>
            <ac:spMk id="22" creationId="{6EF79525-0C4E-00C9-FB02-2D51FD1B85E9}"/>
          </ac:spMkLst>
        </pc:spChg>
        <pc:spChg chg="mod">
          <ac:chgData name="Ana Carolina Peixoto Baptista" userId="S::ist195529@tecnico.ulisboa.pt::515f0324-ba81-42a7-a37a-80ff62014264" providerId="AD" clId="Web-{EB38177A-EC39-154F-6831-011389CBC7D0}" dt="2022-12-21T15:20:33.489" v="24" actId="1076"/>
          <ac:spMkLst>
            <pc:docMk/>
            <pc:sldMk cId="3849154770" sldId="313"/>
            <ac:spMk id="24" creationId="{FBFC4E27-5E0E-E623-2254-87AF75C49675}"/>
          </ac:spMkLst>
        </pc:spChg>
        <pc:spChg chg="mod">
          <ac:chgData name="Ana Carolina Peixoto Baptista" userId="S::ist195529@tecnico.ulisboa.pt::515f0324-ba81-42a7-a37a-80ff62014264" providerId="AD" clId="Web-{EB38177A-EC39-154F-6831-011389CBC7D0}" dt="2022-12-21T15:20:33.505" v="25" actId="1076"/>
          <ac:spMkLst>
            <pc:docMk/>
            <pc:sldMk cId="3849154770" sldId="313"/>
            <ac:spMk id="26" creationId="{66F53017-F184-5435-9E24-E1B0B9FFDDD0}"/>
          </ac:spMkLst>
        </pc:spChg>
        <pc:spChg chg="mod">
          <ac:chgData name="Ana Carolina Peixoto Baptista" userId="S::ist195529@tecnico.ulisboa.pt::515f0324-ba81-42a7-a37a-80ff62014264" providerId="AD" clId="Web-{EB38177A-EC39-154F-6831-011389CBC7D0}" dt="2022-12-21T15:20:33.521" v="26" actId="1076"/>
          <ac:spMkLst>
            <pc:docMk/>
            <pc:sldMk cId="3849154770" sldId="313"/>
            <ac:spMk id="28" creationId="{56D4ACA3-27CB-A3AB-B21F-38D248DC1B94}"/>
          </ac:spMkLst>
        </pc:spChg>
        <pc:spChg chg="mod">
          <ac:chgData name="Ana Carolina Peixoto Baptista" userId="S::ist195529@tecnico.ulisboa.pt::515f0324-ba81-42a7-a37a-80ff62014264" providerId="AD" clId="Web-{EB38177A-EC39-154F-6831-011389CBC7D0}" dt="2022-12-21T15:20:33.552" v="27" actId="1076"/>
          <ac:spMkLst>
            <pc:docMk/>
            <pc:sldMk cId="3849154770" sldId="313"/>
            <ac:spMk id="29" creationId="{CEC7DCB5-812C-8CB6-1E9E-A7A07BBCD332}"/>
          </ac:spMkLst>
        </pc:spChg>
        <pc:picChg chg="mod">
          <ac:chgData name="Ana Carolina Peixoto Baptista" userId="S::ist195529@tecnico.ulisboa.pt::515f0324-ba81-42a7-a37a-80ff62014264" providerId="AD" clId="Web-{EB38177A-EC39-154F-6831-011389CBC7D0}" dt="2022-12-21T15:20:41.537" v="29" actId="1076"/>
          <ac:picMkLst>
            <pc:docMk/>
            <pc:sldMk cId="3849154770" sldId="313"/>
            <ac:picMk id="16" creationId="{D10FA488-EC04-4BE1-49F9-DDAD6D2F9964}"/>
          </ac:picMkLst>
        </pc:picChg>
      </pc:sldChg>
      <pc:sldChg chg="addSp modSp">
        <pc:chgData name="Ana Carolina Peixoto Baptista" userId="S::ist195529@tecnico.ulisboa.pt::515f0324-ba81-42a7-a37a-80ff62014264" providerId="AD" clId="Web-{EB38177A-EC39-154F-6831-011389CBC7D0}" dt="2022-12-21T15:24:08.207" v="42" actId="1076"/>
        <pc:sldMkLst>
          <pc:docMk/>
          <pc:sldMk cId="2843952394" sldId="331"/>
        </pc:sldMkLst>
        <pc:spChg chg="add mod">
          <ac:chgData name="Ana Carolina Peixoto Baptista" userId="S::ist195529@tecnico.ulisboa.pt::515f0324-ba81-42a7-a37a-80ff62014264" providerId="AD" clId="Web-{EB38177A-EC39-154F-6831-011389CBC7D0}" dt="2022-12-21T15:24:08.207" v="42" actId="1076"/>
          <ac:spMkLst>
            <pc:docMk/>
            <pc:sldMk cId="2843952394" sldId="331"/>
            <ac:spMk id="4" creationId="{7C479C4A-D834-6676-2376-D34D591A6D47}"/>
          </ac:spMkLst>
        </pc:spChg>
        <pc:picChg chg="mod">
          <ac:chgData name="Ana Carolina Peixoto Baptista" userId="S::ist195529@tecnico.ulisboa.pt::515f0324-ba81-42a7-a37a-80ff62014264" providerId="AD" clId="Web-{EB38177A-EC39-154F-6831-011389CBC7D0}" dt="2022-12-21T15:22:29.982" v="32" actId="1076"/>
          <ac:picMkLst>
            <pc:docMk/>
            <pc:sldMk cId="2843952394" sldId="331"/>
            <ac:picMk id="2" creationId="{0C1BC541-EAC1-5308-A4AF-21BD8B8314C5}"/>
          </ac:picMkLst>
        </pc:picChg>
      </pc:sldChg>
      <pc:sldChg chg="addSp delSp modSp">
        <pc:chgData name="Ana Carolina Peixoto Baptista" userId="S::ist195529@tecnico.ulisboa.pt::515f0324-ba81-42a7-a37a-80ff62014264" providerId="AD" clId="Web-{EB38177A-EC39-154F-6831-011389CBC7D0}" dt="2022-12-21T15:23:28.236" v="39"/>
        <pc:sldMkLst>
          <pc:docMk/>
          <pc:sldMk cId="3707008858" sldId="332"/>
        </pc:sldMkLst>
        <pc:spChg chg="add del mod">
          <ac:chgData name="Ana Carolina Peixoto Baptista" userId="S::ist195529@tecnico.ulisboa.pt::515f0324-ba81-42a7-a37a-80ff62014264" providerId="AD" clId="Web-{EB38177A-EC39-154F-6831-011389CBC7D0}" dt="2022-12-21T15:23:21.126" v="38"/>
          <ac:spMkLst>
            <pc:docMk/>
            <pc:sldMk cId="3707008858" sldId="332"/>
            <ac:spMk id="3" creationId="{3D9574F3-A8C9-CB5D-DE81-35786EDB0895}"/>
          </ac:spMkLst>
        </pc:spChg>
        <pc:spChg chg="add del mod">
          <ac:chgData name="Ana Carolina Peixoto Baptista" userId="S::ist195529@tecnico.ulisboa.pt::515f0324-ba81-42a7-a37a-80ff62014264" providerId="AD" clId="Web-{EB38177A-EC39-154F-6831-011389CBC7D0}" dt="2022-12-21T15:23:28.236" v="39"/>
          <ac:spMkLst>
            <pc:docMk/>
            <pc:sldMk cId="3707008858" sldId="332"/>
            <ac:spMk id="5" creationId="{679095BD-3077-0DA1-D258-4E6ED274A9B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1258a033c54_1_2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1258a033c54_1_2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1258a033c54_1_2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1258a033c54_1_2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60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1258a033c54_1_2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1258a033c54_1_2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604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1258a033c54_1_2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1258a033c54_1_2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27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1258a033c54_1_2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1258a033c54_1_2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205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1258a033c54_1_2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1258a033c54_1_2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216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1258a033c54_1_2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1258a033c54_1_2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1258a033c54_1_2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1258a033c54_1_2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28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1258a033c54_1_2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1258a033c54_1_2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439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1258a033c54_1_2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1258a033c54_1_2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764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1258a033c54_1_2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1258a033c54_1_2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755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g_credit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sg_credits&amp;utm_content=freepik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747625" y="3600095"/>
            <a:ext cx="4131000" cy="41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 rot="-4038587">
            <a:off x="313680" y="-188572"/>
            <a:ext cx="563839" cy="563839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21241" y="3531074"/>
            <a:ext cx="874516" cy="2109900"/>
            <a:chOff x="5905453" y="2567961"/>
            <a:chExt cx="874516" cy="2109900"/>
          </a:xfrm>
        </p:grpSpPr>
        <p:sp>
          <p:nvSpPr>
            <p:cNvPr id="12" name="Google Shape;12;p2"/>
            <p:cNvSpPr/>
            <p:nvPr/>
          </p:nvSpPr>
          <p:spPr>
            <a:xfrm rot="5400000">
              <a:off x="6697757" y="25679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6697770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6301612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400000">
              <a:off x="6697770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6301612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5905453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6697770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6301612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400000">
              <a:off x="5905453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5400000">
              <a:off x="6697770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6301612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5905453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6697770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400000">
              <a:off x="6301612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400000">
              <a:off x="5905453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6697770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6301612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5905453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 rot="5400000">
            <a:off x="7925598" y="3716763"/>
            <a:ext cx="2109928" cy="159325"/>
            <a:chOff x="1655550" y="403250"/>
            <a:chExt cx="1593000" cy="120300"/>
          </a:xfrm>
        </p:grpSpPr>
        <p:cxnSp>
          <p:nvCxnSpPr>
            <p:cNvPr id="31" name="Google Shape;31;p2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" name="Google Shape;46;p2"/>
          <p:cNvGrpSpPr/>
          <p:nvPr/>
        </p:nvGrpSpPr>
        <p:grpSpPr>
          <a:xfrm>
            <a:off x="6650949" y="89241"/>
            <a:ext cx="2447850" cy="874516"/>
            <a:chOff x="3365149" y="3537516"/>
            <a:chExt cx="2447850" cy="874516"/>
          </a:xfrm>
        </p:grpSpPr>
        <p:sp>
          <p:nvSpPr>
            <p:cNvPr id="47" name="Google Shape;47;p2"/>
            <p:cNvSpPr/>
            <p:nvPr/>
          </p:nvSpPr>
          <p:spPr>
            <a:xfrm rot="10800000" flipH="1">
              <a:off x="40410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 flipH="1">
              <a:off x="47169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 flipH="1">
              <a:off x="50548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 flipH="1">
              <a:off x="53928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 flipH="1">
              <a:off x="57307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 flipH="1">
              <a:off x="57307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 flipH="1">
              <a:off x="57307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 flipH="1">
              <a:off x="43789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 flipH="1">
              <a:off x="40410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 flipH="1">
              <a:off x="404104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 flipH="1">
              <a:off x="370309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 flipH="1">
              <a:off x="370309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 flipH="1">
              <a:off x="33651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2"/>
          <p:cNvSpPr/>
          <p:nvPr/>
        </p:nvSpPr>
        <p:spPr>
          <a:xfrm rot="6757333">
            <a:off x="8289139" y="4751183"/>
            <a:ext cx="563885" cy="563885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 rot="5400000">
            <a:off x="-871753" y="1215638"/>
            <a:ext cx="2109929" cy="159325"/>
            <a:chOff x="1655550" y="403250"/>
            <a:chExt cx="1593000" cy="120300"/>
          </a:xfrm>
        </p:grpSpPr>
        <p:cxnSp>
          <p:nvCxnSpPr>
            <p:cNvPr id="70" name="Google Shape;70;p2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2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2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2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2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2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2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2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2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2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2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2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2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2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2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2"/>
          <p:cNvSpPr txBox="1">
            <a:spLocks noGrp="1"/>
          </p:cNvSpPr>
          <p:nvPr>
            <p:ph type="ctrTitle"/>
          </p:nvPr>
        </p:nvSpPr>
        <p:spPr>
          <a:xfrm>
            <a:off x="729290" y="870650"/>
            <a:ext cx="4673100" cy="13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"/>
          <p:cNvSpPr/>
          <p:nvPr/>
        </p:nvSpPr>
        <p:spPr>
          <a:xfrm rot="-5400000">
            <a:off x="8497200" y="401900"/>
            <a:ext cx="767100" cy="5700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rgbClr val="C463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11"/>
          <p:cNvGrpSpPr/>
          <p:nvPr/>
        </p:nvGrpSpPr>
        <p:grpSpPr>
          <a:xfrm>
            <a:off x="7817718" y="164819"/>
            <a:ext cx="1362015" cy="102844"/>
            <a:chOff x="1655550" y="403250"/>
            <a:chExt cx="1593000" cy="120300"/>
          </a:xfrm>
        </p:grpSpPr>
        <p:cxnSp>
          <p:nvCxnSpPr>
            <p:cNvPr id="500" name="Google Shape;500;p11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11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11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11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11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11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11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11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11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11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11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11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1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11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11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5" name="Google Shape;515;p11"/>
          <p:cNvSpPr/>
          <p:nvPr/>
        </p:nvSpPr>
        <p:spPr>
          <a:xfrm>
            <a:off x="8369275" y="491475"/>
            <a:ext cx="390900" cy="390900"/>
          </a:xfrm>
          <a:prstGeom prst="ellipse">
            <a:avLst/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11"/>
          <p:cNvGrpSpPr/>
          <p:nvPr/>
        </p:nvGrpSpPr>
        <p:grpSpPr>
          <a:xfrm>
            <a:off x="48799" y="67125"/>
            <a:ext cx="1434000" cy="478358"/>
            <a:chOff x="48799" y="67125"/>
            <a:chExt cx="1434000" cy="478358"/>
          </a:xfrm>
        </p:grpSpPr>
        <p:sp>
          <p:nvSpPr>
            <p:cNvPr id="517" name="Google Shape;517;p11"/>
            <p:cNvSpPr/>
            <p:nvPr/>
          </p:nvSpPr>
          <p:spPr>
            <a:xfrm rot="10800000" flipH="1">
              <a:off x="1062649" y="463283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 rot="10800000" flipH="1">
              <a:off x="1400599" y="463283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 rot="10800000" flipH="1">
              <a:off x="1400599" y="6712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 rot="10800000" flipH="1">
              <a:off x="1062649" y="6712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 rot="10800000" flipH="1">
              <a:off x="724699" y="6712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 rot="10800000" flipH="1">
              <a:off x="724699" y="46327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 rot="10800000" flipH="1">
              <a:off x="386749" y="6712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 rot="10800000" flipH="1">
              <a:off x="386749" y="46327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 rot="10800000" flipH="1">
              <a:off x="48799" y="6712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 rot="10800000" flipH="1">
              <a:off x="48799" y="46327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" name="Google Shape;527;p11"/>
          <p:cNvSpPr/>
          <p:nvPr/>
        </p:nvSpPr>
        <p:spPr>
          <a:xfrm flipH="1">
            <a:off x="-16100" y="4393439"/>
            <a:ext cx="1506900" cy="1506900"/>
          </a:xfrm>
          <a:prstGeom prst="blockArc">
            <a:avLst>
              <a:gd name="adj1" fmla="val 10800000"/>
              <a:gd name="adj2" fmla="val 32116"/>
              <a:gd name="adj3" fmla="val 18389"/>
            </a:avLst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11"/>
          <p:cNvGrpSpPr/>
          <p:nvPr/>
        </p:nvGrpSpPr>
        <p:grpSpPr>
          <a:xfrm>
            <a:off x="438343" y="4955569"/>
            <a:ext cx="1362015" cy="102844"/>
            <a:chOff x="1655550" y="403250"/>
            <a:chExt cx="1593000" cy="120300"/>
          </a:xfrm>
        </p:grpSpPr>
        <p:cxnSp>
          <p:nvCxnSpPr>
            <p:cNvPr id="529" name="Google Shape;529;p11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11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11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11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11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11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11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11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11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11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11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11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11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11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11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4" name="Google Shape;544;p11"/>
          <p:cNvGrpSpPr/>
          <p:nvPr/>
        </p:nvGrpSpPr>
        <p:grpSpPr>
          <a:xfrm>
            <a:off x="7668799" y="4564575"/>
            <a:ext cx="1434000" cy="478366"/>
            <a:chOff x="7668799" y="4618900"/>
            <a:chExt cx="1434000" cy="478366"/>
          </a:xfrm>
        </p:grpSpPr>
        <p:sp>
          <p:nvSpPr>
            <p:cNvPr id="545" name="Google Shape;545;p11"/>
            <p:cNvSpPr/>
            <p:nvPr/>
          </p:nvSpPr>
          <p:spPr>
            <a:xfrm rot="10800000" flipH="1">
              <a:off x="8344699" y="5015053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 rot="10800000" flipH="1">
              <a:off x="8682649" y="50150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 rot="10800000" flipH="1">
              <a:off x="8682649" y="4618908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 rot="10800000" flipH="1">
              <a:off x="9020599" y="50150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 rot="10800000" flipH="1">
              <a:off x="9020599" y="4618908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 rot="10800000" flipH="1">
              <a:off x="8344699" y="461890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 rot="10800000" flipH="1">
              <a:off x="8006749" y="5015053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 rot="10800000" flipH="1">
              <a:off x="8006749" y="461890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 rot="10800000" flipH="1">
              <a:off x="7668799" y="5015053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 rot="10800000" flipH="1">
              <a:off x="7668799" y="461890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11"/>
          <p:cNvSpPr txBox="1">
            <a:spLocks noGrp="1"/>
          </p:cNvSpPr>
          <p:nvPr>
            <p:ph type="subTitle" idx="1"/>
          </p:nvPr>
        </p:nvSpPr>
        <p:spPr>
          <a:xfrm>
            <a:off x="729275" y="2861825"/>
            <a:ext cx="4557300" cy="55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7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1"/>
          </p:nvPr>
        </p:nvSpPr>
        <p:spPr>
          <a:xfrm>
            <a:off x="1482900" y="3749100"/>
            <a:ext cx="2139600" cy="71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subTitle" idx="2"/>
          </p:nvPr>
        </p:nvSpPr>
        <p:spPr>
          <a:xfrm>
            <a:off x="4612575" y="3221775"/>
            <a:ext cx="2337900" cy="5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3"/>
          </p:nvPr>
        </p:nvSpPr>
        <p:spPr>
          <a:xfrm>
            <a:off x="4612575" y="3749100"/>
            <a:ext cx="2137500" cy="71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4"/>
          </p:nvPr>
        </p:nvSpPr>
        <p:spPr>
          <a:xfrm>
            <a:off x="1482900" y="1429575"/>
            <a:ext cx="2337900" cy="5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5"/>
          </p:nvPr>
        </p:nvSpPr>
        <p:spPr>
          <a:xfrm>
            <a:off x="4612575" y="1956525"/>
            <a:ext cx="2139600" cy="71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6"/>
          </p:nvPr>
        </p:nvSpPr>
        <p:spPr>
          <a:xfrm>
            <a:off x="1482900" y="3221775"/>
            <a:ext cx="2337900" cy="5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7"/>
          </p:nvPr>
        </p:nvSpPr>
        <p:spPr>
          <a:xfrm>
            <a:off x="4612575" y="1429575"/>
            <a:ext cx="2340900" cy="5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subTitle" idx="8"/>
          </p:nvPr>
        </p:nvSpPr>
        <p:spPr>
          <a:xfrm>
            <a:off x="1482900" y="1956525"/>
            <a:ext cx="2137500" cy="71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67" name="Google Shape;567;p13"/>
          <p:cNvSpPr/>
          <p:nvPr/>
        </p:nvSpPr>
        <p:spPr>
          <a:xfrm rot="5400000">
            <a:off x="44900" y="-253475"/>
            <a:ext cx="487500" cy="621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13"/>
          <p:cNvGrpSpPr/>
          <p:nvPr/>
        </p:nvGrpSpPr>
        <p:grpSpPr>
          <a:xfrm>
            <a:off x="38993" y="342169"/>
            <a:ext cx="1362015" cy="102844"/>
            <a:chOff x="1655550" y="403250"/>
            <a:chExt cx="1593000" cy="120300"/>
          </a:xfrm>
        </p:grpSpPr>
        <p:cxnSp>
          <p:nvCxnSpPr>
            <p:cNvPr id="569" name="Google Shape;569;p13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13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13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13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13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13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13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13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13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13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13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13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13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13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13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4" name="Google Shape;584;p13"/>
          <p:cNvGrpSpPr/>
          <p:nvPr/>
        </p:nvGrpSpPr>
        <p:grpSpPr>
          <a:xfrm rot="5400000">
            <a:off x="-728274" y="3783738"/>
            <a:ext cx="2109900" cy="478366"/>
            <a:chOff x="3365149" y="3933666"/>
            <a:chExt cx="2109900" cy="478366"/>
          </a:xfrm>
        </p:grpSpPr>
        <p:sp>
          <p:nvSpPr>
            <p:cNvPr id="585" name="Google Shape;585;p13"/>
            <p:cNvSpPr/>
            <p:nvPr/>
          </p:nvSpPr>
          <p:spPr>
            <a:xfrm rot="10800000" flipH="1">
              <a:off x="40410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0800000" flipH="1">
              <a:off x="404104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0800000" flipH="1">
              <a:off x="370309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0800000" flipH="1">
              <a:off x="370309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 rot="10800000" flipH="1">
              <a:off x="33651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13"/>
          <p:cNvSpPr/>
          <p:nvPr/>
        </p:nvSpPr>
        <p:spPr>
          <a:xfrm>
            <a:off x="8638434" y="0"/>
            <a:ext cx="1014900" cy="1014900"/>
          </a:xfrm>
          <a:prstGeom prst="pie">
            <a:avLst>
              <a:gd name="adj1" fmla="val 5393849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" name="Google Shape;599;p13"/>
          <p:cNvGrpSpPr/>
          <p:nvPr/>
        </p:nvGrpSpPr>
        <p:grpSpPr>
          <a:xfrm>
            <a:off x="7641350" y="89239"/>
            <a:ext cx="1434000" cy="874516"/>
            <a:chOff x="4041049" y="3537516"/>
            <a:chExt cx="1434000" cy="874516"/>
          </a:xfrm>
        </p:grpSpPr>
        <p:sp>
          <p:nvSpPr>
            <p:cNvPr id="600" name="Google Shape;600;p13"/>
            <p:cNvSpPr/>
            <p:nvPr/>
          </p:nvSpPr>
          <p:spPr>
            <a:xfrm rot="10800000" flipH="1">
              <a:off x="40410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 rot="10800000" flipH="1">
              <a:off x="47169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 rot="10800000" flipH="1">
              <a:off x="50548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 rot="10800000" flipH="1">
              <a:off x="53928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13"/>
          <p:cNvGrpSpPr/>
          <p:nvPr/>
        </p:nvGrpSpPr>
        <p:grpSpPr>
          <a:xfrm>
            <a:off x="6827719" y="4805330"/>
            <a:ext cx="2195473" cy="165773"/>
            <a:chOff x="1655550" y="403250"/>
            <a:chExt cx="1593000" cy="120300"/>
          </a:xfrm>
        </p:grpSpPr>
        <p:cxnSp>
          <p:nvCxnSpPr>
            <p:cNvPr id="613" name="Google Shape;613;p13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13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13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13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13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13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13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13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13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13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3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3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3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13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13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">
  <p:cSld name="CUSTOM_3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4"/>
          <p:cNvSpPr txBox="1">
            <a:spLocks noGrp="1"/>
          </p:cNvSpPr>
          <p:nvPr>
            <p:ph type="subTitle" idx="1"/>
          </p:nvPr>
        </p:nvSpPr>
        <p:spPr>
          <a:xfrm>
            <a:off x="1904025" y="2616186"/>
            <a:ext cx="1736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631" name="Google Shape;631;p14"/>
          <p:cNvSpPr txBox="1">
            <a:spLocks noGrp="1"/>
          </p:cNvSpPr>
          <p:nvPr>
            <p:ph type="subTitle" idx="2"/>
          </p:nvPr>
        </p:nvSpPr>
        <p:spPr>
          <a:xfrm>
            <a:off x="1543125" y="3184325"/>
            <a:ext cx="2458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14"/>
          <p:cNvSpPr txBox="1">
            <a:spLocks noGrp="1"/>
          </p:cNvSpPr>
          <p:nvPr>
            <p:ph type="subTitle" idx="3"/>
          </p:nvPr>
        </p:nvSpPr>
        <p:spPr>
          <a:xfrm>
            <a:off x="5502974" y="2616186"/>
            <a:ext cx="17373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633" name="Google Shape;633;p14"/>
          <p:cNvSpPr txBox="1">
            <a:spLocks noGrp="1"/>
          </p:cNvSpPr>
          <p:nvPr>
            <p:ph type="subTitle" idx="4"/>
          </p:nvPr>
        </p:nvSpPr>
        <p:spPr>
          <a:xfrm>
            <a:off x="5142363" y="3184325"/>
            <a:ext cx="2458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4"/>
          <p:cNvSpPr/>
          <p:nvPr/>
        </p:nvSpPr>
        <p:spPr>
          <a:xfrm>
            <a:off x="8618080" y="4414350"/>
            <a:ext cx="535500" cy="746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635" name="Google Shape;635;p14"/>
          <p:cNvSpPr/>
          <p:nvPr/>
        </p:nvSpPr>
        <p:spPr>
          <a:xfrm flipH="1">
            <a:off x="7659075" y="4404782"/>
            <a:ext cx="1506900" cy="1506900"/>
          </a:xfrm>
          <a:prstGeom prst="blockArc">
            <a:avLst>
              <a:gd name="adj1" fmla="val 10800000"/>
              <a:gd name="adj2" fmla="val 32116"/>
              <a:gd name="adj3" fmla="val 183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14"/>
          <p:cNvGrpSpPr/>
          <p:nvPr/>
        </p:nvGrpSpPr>
        <p:grpSpPr>
          <a:xfrm>
            <a:off x="65303" y="4196618"/>
            <a:ext cx="2109900" cy="874516"/>
            <a:chOff x="65303" y="4196618"/>
            <a:chExt cx="2109900" cy="874516"/>
          </a:xfrm>
        </p:grpSpPr>
        <p:sp>
          <p:nvSpPr>
            <p:cNvPr id="637" name="Google Shape;637;p14"/>
            <p:cNvSpPr/>
            <p:nvPr/>
          </p:nvSpPr>
          <p:spPr>
            <a:xfrm rot="10800000" flipH="1">
              <a:off x="741203" y="498892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 rot="10800000" flipH="1">
              <a:off x="1079153" y="498893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 rot="10800000" flipH="1">
              <a:off x="1079153" y="459277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 rot="10800000" flipH="1">
              <a:off x="1417103" y="498893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 rot="10800000" flipH="1">
              <a:off x="1417103" y="459277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 rot="10800000" flipH="1">
              <a:off x="1417103" y="41966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 rot="10800000" flipH="1">
              <a:off x="1755053" y="498893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 rot="10800000" flipH="1">
              <a:off x="1755053" y="459277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 rot="10800000" flipH="1">
              <a:off x="2093003" y="498893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 rot="10800000" flipH="1">
              <a:off x="1079153" y="41966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 rot="10800000" flipH="1">
              <a:off x="741203" y="41966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 rot="10800000" flipH="1">
              <a:off x="741203" y="459276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 rot="10800000" flipH="1">
              <a:off x="403253" y="498892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 rot="10800000" flipH="1">
              <a:off x="403253" y="41966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 rot="10800000" flipH="1">
              <a:off x="403253" y="459276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 rot="10800000" flipH="1">
              <a:off x="65303" y="498892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 rot="10800000" flipH="1">
              <a:off x="65303" y="41966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 rot="10800000" flipH="1">
              <a:off x="65303" y="459276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14"/>
          <p:cNvGrpSpPr/>
          <p:nvPr/>
        </p:nvGrpSpPr>
        <p:grpSpPr>
          <a:xfrm>
            <a:off x="8002092" y="48916"/>
            <a:ext cx="1096050" cy="874516"/>
            <a:chOff x="4378999" y="3537516"/>
            <a:chExt cx="1096050" cy="874516"/>
          </a:xfrm>
        </p:grpSpPr>
        <p:sp>
          <p:nvSpPr>
            <p:cNvPr id="656" name="Google Shape;656;p14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 rot="10800000" flipH="1">
              <a:off x="47169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 rot="10800000" flipH="1">
              <a:off x="50548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 rot="10800000" flipH="1">
              <a:off x="53928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 rot="10800000" flipH="1">
              <a:off x="43789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14"/>
          <p:cNvSpPr/>
          <p:nvPr/>
        </p:nvSpPr>
        <p:spPr>
          <a:xfrm rot="5400000">
            <a:off x="78445" y="94690"/>
            <a:ext cx="535500" cy="746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4"/>
          <p:cNvSpPr/>
          <p:nvPr/>
        </p:nvSpPr>
        <p:spPr>
          <a:xfrm rot="-5400000">
            <a:off x="348550" y="-312250"/>
            <a:ext cx="605100" cy="605100"/>
          </a:xfrm>
          <a:prstGeom prst="pie">
            <a:avLst>
              <a:gd name="adj1" fmla="val 5430362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5"/>
          <p:cNvSpPr txBox="1">
            <a:spLocks noGrp="1"/>
          </p:cNvSpPr>
          <p:nvPr>
            <p:ph type="subTitle" idx="1"/>
          </p:nvPr>
        </p:nvSpPr>
        <p:spPr>
          <a:xfrm>
            <a:off x="3378000" y="1467300"/>
            <a:ext cx="5046000" cy="13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2"/>
          </p:nvPr>
        </p:nvSpPr>
        <p:spPr>
          <a:xfrm>
            <a:off x="5934600" y="3024197"/>
            <a:ext cx="24894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 sz="25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/>
          <p:nvPr/>
        </p:nvSpPr>
        <p:spPr>
          <a:xfrm rot="5400000" flipH="1">
            <a:off x="51908" y="243754"/>
            <a:ext cx="461700" cy="565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5"/>
          <p:cNvSpPr/>
          <p:nvPr/>
        </p:nvSpPr>
        <p:spPr>
          <a:xfrm flipH="1">
            <a:off x="331200" y="586756"/>
            <a:ext cx="234300" cy="23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15"/>
          <p:cNvGrpSpPr/>
          <p:nvPr/>
        </p:nvGrpSpPr>
        <p:grpSpPr>
          <a:xfrm flipH="1">
            <a:off x="109675" y="96520"/>
            <a:ext cx="1759150" cy="132823"/>
            <a:chOff x="1655550" y="403250"/>
            <a:chExt cx="1593000" cy="120300"/>
          </a:xfrm>
        </p:grpSpPr>
        <p:cxnSp>
          <p:nvCxnSpPr>
            <p:cNvPr id="676" name="Google Shape;676;p15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15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15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15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15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15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15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15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15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15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15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15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15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5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5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1" name="Google Shape;691;p15"/>
          <p:cNvSpPr/>
          <p:nvPr/>
        </p:nvSpPr>
        <p:spPr>
          <a:xfrm flipH="1">
            <a:off x="8276843" y="4476292"/>
            <a:ext cx="291600" cy="29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5"/>
          <p:cNvSpPr/>
          <p:nvPr/>
        </p:nvSpPr>
        <p:spPr>
          <a:xfrm rot="-5400000" flipH="1">
            <a:off x="8473217" y="4479176"/>
            <a:ext cx="1352700" cy="1352700"/>
          </a:xfrm>
          <a:prstGeom prst="pie">
            <a:avLst>
              <a:gd name="adj1" fmla="val 10723624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p15"/>
          <p:cNvGrpSpPr/>
          <p:nvPr/>
        </p:nvGrpSpPr>
        <p:grpSpPr>
          <a:xfrm>
            <a:off x="6958492" y="96531"/>
            <a:ext cx="2109900" cy="874516"/>
            <a:chOff x="3365149" y="3537516"/>
            <a:chExt cx="2109900" cy="874516"/>
          </a:xfrm>
        </p:grpSpPr>
        <p:sp>
          <p:nvSpPr>
            <p:cNvPr id="694" name="Google Shape;694;p15"/>
            <p:cNvSpPr/>
            <p:nvPr/>
          </p:nvSpPr>
          <p:spPr>
            <a:xfrm rot="10800000" flipH="1">
              <a:off x="40410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 rot="10800000" flipH="1">
              <a:off x="47169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 rot="10800000" flipH="1">
              <a:off x="50548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 rot="10800000" flipH="1">
              <a:off x="53928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 rot="10800000" flipH="1">
              <a:off x="43789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 rot="10800000" flipH="1">
              <a:off x="40410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 rot="10800000" flipH="1">
              <a:off x="404104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 rot="10800000" flipH="1">
              <a:off x="370309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 rot="10800000" flipH="1">
              <a:off x="370309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 rot="10800000" flipH="1">
              <a:off x="33651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15"/>
          <p:cNvGrpSpPr/>
          <p:nvPr/>
        </p:nvGrpSpPr>
        <p:grpSpPr>
          <a:xfrm>
            <a:off x="125899" y="4532975"/>
            <a:ext cx="1434000" cy="478366"/>
            <a:chOff x="7668799" y="4618900"/>
            <a:chExt cx="1434000" cy="478366"/>
          </a:xfrm>
        </p:grpSpPr>
        <p:sp>
          <p:nvSpPr>
            <p:cNvPr id="713" name="Google Shape;713;p15"/>
            <p:cNvSpPr/>
            <p:nvPr/>
          </p:nvSpPr>
          <p:spPr>
            <a:xfrm rot="10800000" flipH="1">
              <a:off x="8344699" y="5015053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 rot="10800000" flipH="1">
              <a:off x="8682649" y="50150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 rot="10800000" flipH="1">
              <a:off x="8682649" y="461890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 rot="10800000" flipH="1">
              <a:off x="9020599" y="50150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 rot="10800000" flipH="1">
              <a:off x="9020599" y="461890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 rot="10800000" flipH="1">
              <a:off x="8344699" y="461890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 rot="10800000" flipH="1">
              <a:off x="8006749" y="5015053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 rot="10800000" flipH="1">
              <a:off x="8006749" y="461890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 rot="10800000" flipH="1">
              <a:off x="7668799" y="5015053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 rot="10800000" flipH="1">
              <a:off x="7668799" y="461890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5_2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6"/>
          <p:cNvSpPr txBox="1">
            <a:spLocks noGrp="1"/>
          </p:cNvSpPr>
          <p:nvPr>
            <p:ph type="title"/>
          </p:nvPr>
        </p:nvSpPr>
        <p:spPr>
          <a:xfrm>
            <a:off x="720000" y="2650950"/>
            <a:ext cx="21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6"/>
          <p:cNvSpPr txBox="1">
            <a:spLocks noGrp="1"/>
          </p:cNvSpPr>
          <p:nvPr>
            <p:ph type="body" idx="1"/>
          </p:nvPr>
        </p:nvSpPr>
        <p:spPr>
          <a:xfrm>
            <a:off x="720000" y="3356725"/>
            <a:ext cx="26427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●"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726" name="Google Shape;726;p16"/>
          <p:cNvSpPr/>
          <p:nvPr/>
        </p:nvSpPr>
        <p:spPr>
          <a:xfrm rot="-5400000">
            <a:off x="-53469" y="-517648"/>
            <a:ext cx="1014900" cy="1014900"/>
          </a:xfrm>
          <a:prstGeom prst="pie">
            <a:avLst>
              <a:gd name="adj1" fmla="val 5393849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" name="Google Shape;727;p16"/>
          <p:cNvGrpSpPr/>
          <p:nvPr/>
        </p:nvGrpSpPr>
        <p:grpSpPr>
          <a:xfrm>
            <a:off x="449455" y="200038"/>
            <a:ext cx="1822902" cy="172065"/>
            <a:chOff x="1655550" y="403250"/>
            <a:chExt cx="1274400" cy="120300"/>
          </a:xfrm>
        </p:grpSpPr>
        <p:cxnSp>
          <p:nvCxnSpPr>
            <p:cNvPr id="728" name="Google Shape;728;p16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16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16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16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16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16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16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16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16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16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16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16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0" name="Google Shape;740;p16"/>
          <p:cNvGrpSpPr/>
          <p:nvPr/>
        </p:nvGrpSpPr>
        <p:grpSpPr>
          <a:xfrm rot="5400000">
            <a:off x="8132262" y="540111"/>
            <a:ext cx="1394252" cy="484635"/>
            <a:chOff x="97475" y="4643613"/>
            <a:chExt cx="1241100" cy="431400"/>
          </a:xfrm>
        </p:grpSpPr>
        <p:sp>
          <p:nvSpPr>
            <p:cNvPr id="741" name="Google Shape;741;p16"/>
            <p:cNvSpPr/>
            <p:nvPr/>
          </p:nvSpPr>
          <p:spPr>
            <a:xfrm>
              <a:off x="97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4022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7070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97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4022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7070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9857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9857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1264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1264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16"/>
          <p:cNvSpPr/>
          <p:nvPr/>
        </p:nvSpPr>
        <p:spPr>
          <a:xfrm rot="10800000" flipH="1">
            <a:off x="8152488" y="4527375"/>
            <a:ext cx="364500" cy="36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6"/>
          <p:cNvSpPr/>
          <p:nvPr/>
        </p:nvSpPr>
        <p:spPr>
          <a:xfrm rot="-5400000" flipH="1">
            <a:off x="8661392" y="4660892"/>
            <a:ext cx="454800" cy="525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6"/>
          <p:cNvSpPr/>
          <p:nvPr/>
        </p:nvSpPr>
        <p:spPr>
          <a:xfrm rot="10800000" flipH="1">
            <a:off x="8516988" y="4527375"/>
            <a:ext cx="364500" cy="3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" name="Google Shape;754;p16"/>
          <p:cNvGrpSpPr/>
          <p:nvPr/>
        </p:nvGrpSpPr>
        <p:grpSpPr>
          <a:xfrm>
            <a:off x="57508" y="4616991"/>
            <a:ext cx="2109900" cy="478366"/>
            <a:chOff x="3403499" y="2651591"/>
            <a:chExt cx="2109900" cy="478366"/>
          </a:xfrm>
        </p:grpSpPr>
        <p:sp>
          <p:nvSpPr>
            <p:cNvPr id="755" name="Google Shape;755;p16"/>
            <p:cNvSpPr/>
            <p:nvPr/>
          </p:nvSpPr>
          <p:spPr>
            <a:xfrm rot="10800000" flipH="1">
              <a:off x="40793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44173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40793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374144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374144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34034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34034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2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1"/>
          </p:nvPr>
        </p:nvSpPr>
        <p:spPr>
          <a:xfrm>
            <a:off x="977250" y="2707257"/>
            <a:ext cx="13077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2"/>
          </p:nvPr>
        </p:nvSpPr>
        <p:spPr>
          <a:xfrm>
            <a:off x="649788" y="3227843"/>
            <a:ext cx="19215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3"/>
          </p:nvPr>
        </p:nvSpPr>
        <p:spPr>
          <a:xfrm>
            <a:off x="6859051" y="2707257"/>
            <a:ext cx="13077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4"/>
          </p:nvPr>
        </p:nvSpPr>
        <p:spPr>
          <a:xfrm>
            <a:off x="6531603" y="3227843"/>
            <a:ext cx="19215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7"/>
          <p:cNvSpPr txBox="1">
            <a:spLocks noGrp="1"/>
          </p:cNvSpPr>
          <p:nvPr>
            <p:ph type="subTitle" idx="5"/>
          </p:nvPr>
        </p:nvSpPr>
        <p:spPr>
          <a:xfrm>
            <a:off x="2937850" y="2706546"/>
            <a:ext cx="13077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775" name="Google Shape;775;p17"/>
          <p:cNvSpPr txBox="1">
            <a:spLocks noGrp="1"/>
          </p:cNvSpPr>
          <p:nvPr>
            <p:ph type="subTitle" idx="6"/>
          </p:nvPr>
        </p:nvSpPr>
        <p:spPr>
          <a:xfrm>
            <a:off x="2610900" y="3226793"/>
            <a:ext cx="19215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7"/>
          <p:cNvSpPr txBox="1">
            <a:spLocks noGrp="1"/>
          </p:cNvSpPr>
          <p:nvPr>
            <p:ph type="subTitle" idx="7"/>
          </p:nvPr>
        </p:nvSpPr>
        <p:spPr>
          <a:xfrm>
            <a:off x="4898450" y="2707088"/>
            <a:ext cx="13077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777" name="Google Shape;777;p17"/>
          <p:cNvSpPr txBox="1">
            <a:spLocks noGrp="1"/>
          </p:cNvSpPr>
          <p:nvPr>
            <p:ph type="subTitle" idx="8"/>
          </p:nvPr>
        </p:nvSpPr>
        <p:spPr>
          <a:xfrm>
            <a:off x="4572005" y="3227593"/>
            <a:ext cx="19215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78" name="Google Shape;778;p17"/>
          <p:cNvGrpSpPr/>
          <p:nvPr/>
        </p:nvGrpSpPr>
        <p:grpSpPr>
          <a:xfrm flipH="1">
            <a:off x="38517" y="4209156"/>
            <a:ext cx="2109900" cy="874516"/>
            <a:chOff x="3365149" y="3537516"/>
            <a:chExt cx="2109900" cy="874516"/>
          </a:xfrm>
        </p:grpSpPr>
        <p:sp>
          <p:nvSpPr>
            <p:cNvPr id="779" name="Google Shape;779;p17"/>
            <p:cNvSpPr/>
            <p:nvPr/>
          </p:nvSpPr>
          <p:spPr>
            <a:xfrm rot="10800000" flipH="1">
              <a:off x="40410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 rot="10800000" flipH="1">
              <a:off x="47169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 rot="10800000" flipH="1">
              <a:off x="50548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 rot="10800000" flipH="1">
              <a:off x="53928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 rot="10800000" flipH="1">
              <a:off x="43789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 rot="10800000" flipH="1">
              <a:off x="40410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 rot="10800000" flipH="1">
              <a:off x="404104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 rot="10800000" flipH="1">
              <a:off x="370309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 rot="10800000" flipH="1">
              <a:off x="370309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 rot="10800000" flipH="1">
              <a:off x="33651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17"/>
          <p:cNvSpPr/>
          <p:nvPr/>
        </p:nvSpPr>
        <p:spPr>
          <a:xfrm rot="10800000" flipH="1">
            <a:off x="8218449" y="4589393"/>
            <a:ext cx="364500" cy="36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7"/>
          <p:cNvSpPr/>
          <p:nvPr/>
        </p:nvSpPr>
        <p:spPr>
          <a:xfrm rot="-5400000" flipH="1">
            <a:off x="8392926" y="4370543"/>
            <a:ext cx="743700" cy="802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7"/>
          <p:cNvSpPr/>
          <p:nvPr/>
        </p:nvSpPr>
        <p:spPr>
          <a:xfrm rot="10800000" flipH="1">
            <a:off x="8582949" y="4589393"/>
            <a:ext cx="364500" cy="3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7"/>
          <p:cNvSpPr/>
          <p:nvPr/>
        </p:nvSpPr>
        <p:spPr>
          <a:xfrm rot="-5400000">
            <a:off x="0" y="-582000"/>
            <a:ext cx="1108500" cy="1108500"/>
          </a:xfrm>
          <a:prstGeom prst="pie">
            <a:avLst>
              <a:gd name="adj1" fmla="val 536128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17"/>
          <p:cNvGrpSpPr/>
          <p:nvPr/>
        </p:nvGrpSpPr>
        <p:grpSpPr>
          <a:xfrm>
            <a:off x="539727" y="161065"/>
            <a:ext cx="1695175" cy="174579"/>
            <a:chOff x="2080350" y="403250"/>
            <a:chExt cx="1168200" cy="120300"/>
          </a:xfrm>
        </p:grpSpPr>
        <p:cxnSp>
          <p:nvCxnSpPr>
            <p:cNvPr id="802" name="Google Shape;802;p17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17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17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17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17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17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17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17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17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17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17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3" name="Google Shape;813;p17"/>
          <p:cNvGrpSpPr/>
          <p:nvPr/>
        </p:nvGrpSpPr>
        <p:grpSpPr>
          <a:xfrm rot="-5400000">
            <a:off x="7600751" y="690599"/>
            <a:ext cx="2109900" cy="874516"/>
            <a:chOff x="3365149" y="3537516"/>
            <a:chExt cx="2109900" cy="874516"/>
          </a:xfrm>
        </p:grpSpPr>
        <p:sp>
          <p:nvSpPr>
            <p:cNvPr id="814" name="Google Shape;814;p17"/>
            <p:cNvSpPr/>
            <p:nvPr/>
          </p:nvSpPr>
          <p:spPr>
            <a:xfrm rot="10800000" flipH="1">
              <a:off x="40410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 rot="10800000" flipH="1">
              <a:off x="47169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 rot="10800000" flipH="1">
              <a:off x="50548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 rot="10800000" flipH="1">
              <a:off x="53928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 rot="10800000" flipH="1">
              <a:off x="437899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 rot="10800000" flipH="1">
              <a:off x="4041049" y="353751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 rot="10800000" flipH="1">
              <a:off x="404104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 rot="10800000" flipH="1">
              <a:off x="370309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 rot="10800000" flipH="1">
              <a:off x="3703099" y="3933666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 rot="10800000" flipH="1">
              <a:off x="3365149" y="4329820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8"/>
          <p:cNvSpPr txBox="1">
            <a:spLocks noGrp="1"/>
          </p:cNvSpPr>
          <p:nvPr>
            <p:ph type="subTitle" idx="1"/>
          </p:nvPr>
        </p:nvSpPr>
        <p:spPr>
          <a:xfrm>
            <a:off x="3845700" y="2716025"/>
            <a:ext cx="14526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835" name="Google Shape;835;p18"/>
          <p:cNvSpPr txBox="1">
            <a:spLocks noGrp="1"/>
          </p:cNvSpPr>
          <p:nvPr>
            <p:ph type="subTitle" idx="2"/>
          </p:nvPr>
        </p:nvSpPr>
        <p:spPr>
          <a:xfrm>
            <a:off x="3401549" y="3340300"/>
            <a:ext cx="23409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8"/>
          <p:cNvSpPr txBox="1">
            <a:spLocks noGrp="1"/>
          </p:cNvSpPr>
          <p:nvPr>
            <p:ph type="subTitle" idx="3"/>
          </p:nvPr>
        </p:nvSpPr>
        <p:spPr>
          <a:xfrm>
            <a:off x="6526702" y="2716025"/>
            <a:ext cx="14526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837" name="Google Shape;837;p18"/>
          <p:cNvSpPr txBox="1">
            <a:spLocks noGrp="1"/>
          </p:cNvSpPr>
          <p:nvPr>
            <p:ph type="subTitle" idx="4"/>
          </p:nvPr>
        </p:nvSpPr>
        <p:spPr>
          <a:xfrm>
            <a:off x="6082551" y="3340300"/>
            <a:ext cx="23409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8"/>
          <p:cNvSpPr txBox="1">
            <a:spLocks noGrp="1"/>
          </p:cNvSpPr>
          <p:nvPr>
            <p:ph type="subTitle" idx="5"/>
          </p:nvPr>
        </p:nvSpPr>
        <p:spPr>
          <a:xfrm>
            <a:off x="1156700" y="2716025"/>
            <a:ext cx="14526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839" name="Google Shape;839;p18"/>
          <p:cNvSpPr txBox="1">
            <a:spLocks noGrp="1"/>
          </p:cNvSpPr>
          <p:nvPr>
            <p:ph type="subTitle" idx="6"/>
          </p:nvPr>
        </p:nvSpPr>
        <p:spPr>
          <a:xfrm>
            <a:off x="710450" y="3340300"/>
            <a:ext cx="23451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0" name="Google Shape;840;p18"/>
          <p:cNvGrpSpPr/>
          <p:nvPr/>
        </p:nvGrpSpPr>
        <p:grpSpPr>
          <a:xfrm>
            <a:off x="97474" y="4559637"/>
            <a:ext cx="1394252" cy="484635"/>
            <a:chOff x="97475" y="4643613"/>
            <a:chExt cx="1241100" cy="431400"/>
          </a:xfrm>
        </p:grpSpPr>
        <p:sp>
          <p:nvSpPr>
            <p:cNvPr id="841" name="Google Shape;841;p18"/>
            <p:cNvSpPr/>
            <p:nvPr/>
          </p:nvSpPr>
          <p:spPr>
            <a:xfrm>
              <a:off x="97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4022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7070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97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4022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7070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9857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9857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1264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1264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7695599" y="63738"/>
            <a:ext cx="1394252" cy="484635"/>
            <a:chOff x="97475" y="4643613"/>
            <a:chExt cx="1241100" cy="431400"/>
          </a:xfrm>
        </p:grpSpPr>
        <p:sp>
          <p:nvSpPr>
            <p:cNvPr id="852" name="Google Shape;852;p18"/>
            <p:cNvSpPr/>
            <p:nvPr/>
          </p:nvSpPr>
          <p:spPr>
            <a:xfrm>
              <a:off x="97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022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7070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97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4022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7070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9857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9857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1264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1264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18"/>
          <p:cNvSpPr/>
          <p:nvPr/>
        </p:nvSpPr>
        <p:spPr>
          <a:xfrm rot="5400000">
            <a:off x="8035495" y="4616994"/>
            <a:ext cx="1108500" cy="1108500"/>
          </a:xfrm>
          <a:prstGeom prst="pie">
            <a:avLst>
              <a:gd name="adj1" fmla="val 5361289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18"/>
          <p:cNvGrpSpPr/>
          <p:nvPr/>
        </p:nvGrpSpPr>
        <p:grpSpPr>
          <a:xfrm rot="10800000">
            <a:off x="6870392" y="4805600"/>
            <a:ext cx="1695175" cy="174579"/>
            <a:chOff x="2080350" y="403250"/>
            <a:chExt cx="1168200" cy="120300"/>
          </a:xfrm>
        </p:grpSpPr>
        <p:cxnSp>
          <p:nvCxnSpPr>
            <p:cNvPr id="864" name="Google Shape;864;p18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18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18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18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18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18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18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18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18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18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18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5" name="Google Shape;875;p18"/>
          <p:cNvSpPr/>
          <p:nvPr/>
        </p:nvSpPr>
        <p:spPr>
          <a:xfrm rot="5400000">
            <a:off x="84867" y="-93909"/>
            <a:ext cx="678000" cy="865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18"/>
          <p:cNvGrpSpPr/>
          <p:nvPr/>
        </p:nvGrpSpPr>
        <p:grpSpPr>
          <a:xfrm rot="-5400000">
            <a:off x="-476713" y="1006313"/>
            <a:ext cx="1647035" cy="155464"/>
            <a:chOff x="1655550" y="403250"/>
            <a:chExt cx="1274400" cy="120300"/>
          </a:xfrm>
        </p:grpSpPr>
        <p:cxnSp>
          <p:nvCxnSpPr>
            <p:cNvPr id="877" name="Google Shape;877;p18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18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18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18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18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18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18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18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18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18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18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18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_1_2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9"/>
          <p:cNvSpPr txBox="1">
            <a:spLocks noGrp="1"/>
          </p:cNvSpPr>
          <p:nvPr>
            <p:ph type="title"/>
          </p:nvPr>
        </p:nvSpPr>
        <p:spPr>
          <a:xfrm>
            <a:off x="6483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19"/>
          <p:cNvSpPr txBox="1">
            <a:spLocks noGrp="1"/>
          </p:cNvSpPr>
          <p:nvPr>
            <p:ph type="subTitle" idx="1"/>
          </p:nvPr>
        </p:nvSpPr>
        <p:spPr>
          <a:xfrm>
            <a:off x="3818003" y="3036510"/>
            <a:ext cx="15081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subTitle" idx="2"/>
          </p:nvPr>
        </p:nvSpPr>
        <p:spPr>
          <a:xfrm>
            <a:off x="3395150" y="3558950"/>
            <a:ext cx="23538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19"/>
          <p:cNvSpPr txBox="1">
            <a:spLocks noGrp="1"/>
          </p:cNvSpPr>
          <p:nvPr>
            <p:ph type="subTitle" idx="3"/>
          </p:nvPr>
        </p:nvSpPr>
        <p:spPr>
          <a:xfrm>
            <a:off x="6479627" y="3036510"/>
            <a:ext cx="15087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894" name="Google Shape;894;p19"/>
          <p:cNvSpPr txBox="1">
            <a:spLocks noGrp="1"/>
          </p:cNvSpPr>
          <p:nvPr>
            <p:ph type="subTitle" idx="4"/>
          </p:nvPr>
        </p:nvSpPr>
        <p:spPr>
          <a:xfrm>
            <a:off x="6052125" y="3558950"/>
            <a:ext cx="23538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19"/>
          <p:cNvSpPr txBox="1">
            <a:spLocks noGrp="1"/>
          </p:cNvSpPr>
          <p:nvPr>
            <p:ph type="subTitle" idx="5"/>
          </p:nvPr>
        </p:nvSpPr>
        <p:spPr>
          <a:xfrm>
            <a:off x="1160975" y="3036510"/>
            <a:ext cx="15081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896" name="Google Shape;896;p19"/>
          <p:cNvSpPr txBox="1">
            <a:spLocks noGrp="1"/>
          </p:cNvSpPr>
          <p:nvPr>
            <p:ph type="subTitle" idx="6"/>
          </p:nvPr>
        </p:nvSpPr>
        <p:spPr>
          <a:xfrm>
            <a:off x="738175" y="3558950"/>
            <a:ext cx="23538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7" name="Google Shape;897;p19"/>
          <p:cNvGrpSpPr/>
          <p:nvPr/>
        </p:nvGrpSpPr>
        <p:grpSpPr>
          <a:xfrm>
            <a:off x="25849" y="4559637"/>
            <a:ext cx="1394252" cy="484635"/>
            <a:chOff x="97475" y="4643613"/>
            <a:chExt cx="1241100" cy="431400"/>
          </a:xfrm>
        </p:grpSpPr>
        <p:sp>
          <p:nvSpPr>
            <p:cNvPr id="898" name="Google Shape;898;p19"/>
            <p:cNvSpPr/>
            <p:nvPr/>
          </p:nvSpPr>
          <p:spPr>
            <a:xfrm>
              <a:off x="97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022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7070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97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022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7070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9857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9857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1264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1264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19"/>
          <p:cNvGrpSpPr/>
          <p:nvPr/>
        </p:nvGrpSpPr>
        <p:grpSpPr>
          <a:xfrm>
            <a:off x="7623974" y="63738"/>
            <a:ext cx="1394252" cy="484635"/>
            <a:chOff x="97475" y="4643613"/>
            <a:chExt cx="1241100" cy="431400"/>
          </a:xfrm>
        </p:grpSpPr>
        <p:sp>
          <p:nvSpPr>
            <p:cNvPr id="909" name="Google Shape;909;p19"/>
            <p:cNvSpPr/>
            <p:nvPr/>
          </p:nvSpPr>
          <p:spPr>
            <a:xfrm>
              <a:off x="97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4022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>
              <a:off x="7070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>
              <a:off x="97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4022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7070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9857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9857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1264475" y="46436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1264475" y="500091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19"/>
          <p:cNvSpPr/>
          <p:nvPr/>
        </p:nvSpPr>
        <p:spPr>
          <a:xfrm rot="5400000">
            <a:off x="7963870" y="4616994"/>
            <a:ext cx="1108500" cy="1108500"/>
          </a:xfrm>
          <a:prstGeom prst="pie">
            <a:avLst>
              <a:gd name="adj1" fmla="val 5361289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19"/>
          <p:cNvGrpSpPr/>
          <p:nvPr/>
        </p:nvGrpSpPr>
        <p:grpSpPr>
          <a:xfrm rot="10800000">
            <a:off x="6798767" y="4805600"/>
            <a:ext cx="1695175" cy="174579"/>
            <a:chOff x="2080350" y="403250"/>
            <a:chExt cx="1168200" cy="120300"/>
          </a:xfrm>
        </p:grpSpPr>
        <p:cxnSp>
          <p:nvCxnSpPr>
            <p:cNvPr id="921" name="Google Shape;921;p19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19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19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924;p19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" name="Google Shape;925;p19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" name="Google Shape;926;p19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" name="Google Shape;927;p19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" name="Google Shape;928;p19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" name="Google Shape;929;p19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19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19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2" name="Google Shape;932;p19"/>
          <p:cNvSpPr/>
          <p:nvPr/>
        </p:nvSpPr>
        <p:spPr>
          <a:xfrm rot="5400000">
            <a:off x="13242" y="-93909"/>
            <a:ext cx="678000" cy="865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19"/>
          <p:cNvGrpSpPr/>
          <p:nvPr/>
        </p:nvGrpSpPr>
        <p:grpSpPr>
          <a:xfrm rot="-5400000">
            <a:off x="-548338" y="1006313"/>
            <a:ext cx="1647035" cy="155464"/>
            <a:chOff x="1655550" y="403250"/>
            <a:chExt cx="1274400" cy="120300"/>
          </a:xfrm>
        </p:grpSpPr>
        <p:cxnSp>
          <p:nvCxnSpPr>
            <p:cNvPr id="934" name="Google Shape;934;p19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19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19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19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19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19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19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19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19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19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19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19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3_1_1_1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subTitle" idx="1"/>
          </p:nvPr>
        </p:nvSpPr>
        <p:spPr>
          <a:xfrm>
            <a:off x="3877050" y="1794650"/>
            <a:ext cx="13899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949" name="Google Shape;949;p20"/>
          <p:cNvSpPr txBox="1">
            <a:spLocks noGrp="1"/>
          </p:cNvSpPr>
          <p:nvPr>
            <p:ph type="subTitle" idx="2"/>
          </p:nvPr>
        </p:nvSpPr>
        <p:spPr>
          <a:xfrm>
            <a:off x="3510600" y="2215250"/>
            <a:ext cx="21228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subTitle" idx="3"/>
          </p:nvPr>
        </p:nvSpPr>
        <p:spPr>
          <a:xfrm>
            <a:off x="6667650" y="1794650"/>
            <a:ext cx="13899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951" name="Google Shape;951;p20"/>
          <p:cNvSpPr txBox="1">
            <a:spLocks noGrp="1"/>
          </p:cNvSpPr>
          <p:nvPr>
            <p:ph type="subTitle" idx="4"/>
          </p:nvPr>
        </p:nvSpPr>
        <p:spPr>
          <a:xfrm>
            <a:off x="6301200" y="2215250"/>
            <a:ext cx="21228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20"/>
          <p:cNvSpPr txBox="1">
            <a:spLocks noGrp="1"/>
          </p:cNvSpPr>
          <p:nvPr>
            <p:ph type="subTitle" idx="5"/>
          </p:nvPr>
        </p:nvSpPr>
        <p:spPr>
          <a:xfrm>
            <a:off x="1086450" y="1794650"/>
            <a:ext cx="13899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953" name="Google Shape;953;p20"/>
          <p:cNvSpPr txBox="1">
            <a:spLocks noGrp="1"/>
          </p:cNvSpPr>
          <p:nvPr>
            <p:ph type="subTitle" idx="6"/>
          </p:nvPr>
        </p:nvSpPr>
        <p:spPr>
          <a:xfrm>
            <a:off x="720000" y="2215250"/>
            <a:ext cx="21228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20"/>
          <p:cNvSpPr txBox="1">
            <a:spLocks noGrp="1"/>
          </p:cNvSpPr>
          <p:nvPr>
            <p:ph type="subTitle" idx="7"/>
          </p:nvPr>
        </p:nvSpPr>
        <p:spPr>
          <a:xfrm>
            <a:off x="3877050" y="3528025"/>
            <a:ext cx="13899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955" name="Google Shape;955;p20"/>
          <p:cNvSpPr txBox="1">
            <a:spLocks noGrp="1"/>
          </p:cNvSpPr>
          <p:nvPr>
            <p:ph type="subTitle" idx="8"/>
          </p:nvPr>
        </p:nvSpPr>
        <p:spPr>
          <a:xfrm>
            <a:off x="3510600" y="3946775"/>
            <a:ext cx="21228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20"/>
          <p:cNvSpPr txBox="1">
            <a:spLocks noGrp="1"/>
          </p:cNvSpPr>
          <p:nvPr>
            <p:ph type="subTitle" idx="9"/>
          </p:nvPr>
        </p:nvSpPr>
        <p:spPr>
          <a:xfrm>
            <a:off x="6667650" y="3528025"/>
            <a:ext cx="13899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957" name="Google Shape;957;p20"/>
          <p:cNvSpPr txBox="1">
            <a:spLocks noGrp="1"/>
          </p:cNvSpPr>
          <p:nvPr>
            <p:ph type="subTitle" idx="13"/>
          </p:nvPr>
        </p:nvSpPr>
        <p:spPr>
          <a:xfrm>
            <a:off x="6301200" y="3946775"/>
            <a:ext cx="21228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20"/>
          <p:cNvSpPr txBox="1">
            <a:spLocks noGrp="1"/>
          </p:cNvSpPr>
          <p:nvPr>
            <p:ph type="subTitle" idx="14"/>
          </p:nvPr>
        </p:nvSpPr>
        <p:spPr>
          <a:xfrm>
            <a:off x="1086450" y="3528025"/>
            <a:ext cx="13899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yon"/>
              <a:buNone/>
              <a:defRPr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yon"/>
              <a:buNone/>
              <a:defRPr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959" name="Google Shape;959;p20"/>
          <p:cNvSpPr txBox="1">
            <a:spLocks noGrp="1"/>
          </p:cNvSpPr>
          <p:nvPr>
            <p:ph type="subTitle" idx="15"/>
          </p:nvPr>
        </p:nvSpPr>
        <p:spPr>
          <a:xfrm>
            <a:off x="720000" y="3946775"/>
            <a:ext cx="212280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20"/>
          <p:cNvSpPr/>
          <p:nvPr/>
        </p:nvSpPr>
        <p:spPr>
          <a:xfrm rot="-5400000" flipH="1">
            <a:off x="8607138" y="4611150"/>
            <a:ext cx="495300" cy="597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20"/>
          <p:cNvSpPr/>
          <p:nvPr/>
        </p:nvSpPr>
        <p:spPr>
          <a:xfrm>
            <a:off x="8397888" y="4336950"/>
            <a:ext cx="560100" cy="56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20"/>
          <p:cNvSpPr/>
          <p:nvPr/>
        </p:nvSpPr>
        <p:spPr>
          <a:xfrm rot="10800000">
            <a:off x="-311100" y="-22537"/>
            <a:ext cx="605100" cy="605100"/>
          </a:xfrm>
          <a:prstGeom prst="pie">
            <a:avLst>
              <a:gd name="adj1" fmla="val 543036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3" name="Google Shape;963;p20"/>
          <p:cNvGrpSpPr/>
          <p:nvPr/>
        </p:nvGrpSpPr>
        <p:grpSpPr>
          <a:xfrm>
            <a:off x="62407" y="185306"/>
            <a:ext cx="2006798" cy="189424"/>
            <a:chOff x="1655550" y="403250"/>
            <a:chExt cx="1274400" cy="120300"/>
          </a:xfrm>
        </p:grpSpPr>
        <p:cxnSp>
          <p:nvCxnSpPr>
            <p:cNvPr id="964" name="Google Shape;964;p20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20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20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20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20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20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20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20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20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20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20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20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6" name="Google Shape;976;p20"/>
          <p:cNvGrpSpPr/>
          <p:nvPr/>
        </p:nvGrpSpPr>
        <p:grpSpPr>
          <a:xfrm>
            <a:off x="62391" y="4282838"/>
            <a:ext cx="683700" cy="788700"/>
            <a:chOff x="87025" y="3790463"/>
            <a:chExt cx="683700" cy="788700"/>
          </a:xfrm>
        </p:grpSpPr>
        <p:sp>
          <p:nvSpPr>
            <p:cNvPr id="977" name="Google Shape;977;p20"/>
            <p:cNvSpPr/>
            <p:nvPr/>
          </p:nvSpPr>
          <p:spPr>
            <a:xfrm>
              <a:off x="87025" y="37904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391825" y="37904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696625" y="37904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87025" y="41477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91825" y="41477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696625" y="41477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87025" y="45050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91825" y="45050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696625" y="4505063"/>
              <a:ext cx="74100" cy="7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0"/>
          <p:cNvGrpSpPr/>
          <p:nvPr/>
        </p:nvGrpSpPr>
        <p:grpSpPr>
          <a:xfrm>
            <a:off x="7315049" y="89241"/>
            <a:ext cx="1771950" cy="874516"/>
            <a:chOff x="4417349" y="2255441"/>
            <a:chExt cx="1771950" cy="874516"/>
          </a:xfrm>
        </p:grpSpPr>
        <p:sp>
          <p:nvSpPr>
            <p:cNvPr id="987" name="Google Shape;987;p20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 rot="10800000" flipH="1">
              <a:off x="50932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 rot="10800000" flipH="1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0"/>
            <p:cNvSpPr/>
            <p:nvPr/>
          </p:nvSpPr>
          <p:spPr>
            <a:xfrm rot="10800000" flipH="1">
              <a:off x="54311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 rot="10800000" flipH="1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 rot="10800000" flipH="1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 rot="10800000" flipH="1">
              <a:off x="57691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 rot="10800000" flipH="1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 rot="10800000" flipH="1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 rot="10800000" flipH="1">
              <a:off x="61070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"/>
          <p:cNvGrpSpPr/>
          <p:nvPr/>
        </p:nvGrpSpPr>
        <p:grpSpPr>
          <a:xfrm>
            <a:off x="6980099" y="67158"/>
            <a:ext cx="2109900" cy="874516"/>
            <a:chOff x="3365149" y="3537516"/>
            <a:chExt cx="2109900" cy="874516"/>
          </a:xfrm>
        </p:grpSpPr>
        <p:sp>
          <p:nvSpPr>
            <p:cNvPr id="88" name="Google Shape;88;p3"/>
            <p:cNvSpPr/>
            <p:nvPr/>
          </p:nvSpPr>
          <p:spPr>
            <a:xfrm rot="10800000" flipH="1">
              <a:off x="40410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10800000" flipH="1">
              <a:off x="47169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10800000" flipH="1">
              <a:off x="50548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 flipH="1">
              <a:off x="53928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 flipH="1">
              <a:off x="43789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 flipH="1">
              <a:off x="40410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404104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10800000" flipH="1">
              <a:off x="370309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10800000" flipH="1">
              <a:off x="370309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10800000" flipH="1">
              <a:off x="33651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-5400000">
            <a:off x="8423875" y="3636588"/>
            <a:ext cx="1506900" cy="1506900"/>
          </a:xfrm>
          <a:prstGeom prst="blockArc">
            <a:avLst>
              <a:gd name="adj1" fmla="val 10800000"/>
              <a:gd name="adj2" fmla="val 32116"/>
              <a:gd name="adj3" fmla="val 18389"/>
            </a:avLst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415850" y="0"/>
            <a:ext cx="558000" cy="558000"/>
          </a:xfrm>
          <a:prstGeom prst="ellipse">
            <a:avLst/>
          </a:prstGeom>
          <a:solidFill>
            <a:srgbClr val="5CC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93016" y="345290"/>
            <a:ext cx="535500" cy="746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"/>
          <p:cNvSpPr/>
          <p:nvPr/>
        </p:nvSpPr>
        <p:spPr>
          <a:xfrm rot="5400000">
            <a:off x="265300" y="50400"/>
            <a:ext cx="392700" cy="952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rgbClr val="C463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>
            <a:off x="7622668" y="4901244"/>
            <a:ext cx="1362015" cy="102844"/>
            <a:chOff x="1655550" y="403250"/>
            <a:chExt cx="1593000" cy="120300"/>
          </a:xfrm>
        </p:grpSpPr>
        <p:cxnSp>
          <p:nvCxnSpPr>
            <p:cNvPr id="111" name="Google Shape;111;p3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3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3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3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3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3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3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3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3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3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3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3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3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3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3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6" name="Google Shape;126;p3"/>
          <p:cNvGrpSpPr/>
          <p:nvPr/>
        </p:nvGrpSpPr>
        <p:grpSpPr>
          <a:xfrm flipH="1">
            <a:off x="31674" y="4238091"/>
            <a:ext cx="2109900" cy="874516"/>
            <a:chOff x="3365149" y="3537516"/>
            <a:chExt cx="2109900" cy="874516"/>
          </a:xfrm>
        </p:grpSpPr>
        <p:sp>
          <p:nvSpPr>
            <p:cNvPr id="127" name="Google Shape;127;p3"/>
            <p:cNvSpPr/>
            <p:nvPr/>
          </p:nvSpPr>
          <p:spPr>
            <a:xfrm rot="10800000" flipH="1">
              <a:off x="40410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 rot="10800000" flipH="1">
              <a:off x="47169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 rot="10800000" flipH="1">
              <a:off x="50548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 rot="10800000" flipH="1">
              <a:off x="53928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 rot="10800000" flipH="1">
              <a:off x="43789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 rot="10800000" flipH="1">
              <a:off x="40410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 rot="10800000" flipH="1">
              <a:off x="404104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 rot="10800000" flipH="1">
              <a:off x="370309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 rot="10800000" flipH="1">
              <a:off x="3703099" y="393366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10800000" flipH="1">
              <a:off x="3365149" y="4329820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5767800" y="2649300"/>
            <a:ext cx="2646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6" name="Google Shape;146;p3"/>
          <p:cNvSpPr txBox="1">
            <a:spLocks noGrp="1"/>
          </p:cNvSpPr>
          <p:nvPr>
            <p:ph type="body" idx="1"/>
          </p:nvPr>
        </p:nvSpPr>
        <p:spPr>
          <a:xfrm>
            <a:off x="5590700" y="3351648"/>
            <a:ext cx="28182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_2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1"/>
          <p:cNvSpPr/>
          <p:nvPr/>
        </p:nvSpPr>
        <p:spPr>
          <a:xfrm flipH="1">
            <a:off x="474606" y="252613"/>
            <a:ext cx="364500" cy="36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1"/>
          <p:cNvSpPr/>
          <p:nvPr/>
        </p:nvSpPr>
        <p:spPr>
          <a:xfrm rot="5400000" flipH="1">
            <a:off x="5746" y="-19354"/>
            <a:ext cx="333300" cy="359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1"/>
          <p:cNvSpPr/>
          <p:nvPr/>
        </p:nvSpPr>
        <p:spPr>
          <a:xfrm flipH="1">
            <a:off x="8596435" y="4137728"/>
            <a:ext cx="560100" cy="101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21"/>
          <p:cNvSpPr/>
          <p:nvPr/>
        </p:nvSpPr>
        <p:spPr>
          <a:xfrm flipH="1">
            <a:off x="110106" y="252613"/>
            <a:ext cx="364500" cy="3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21"/>
          <p:cNvGrpSpPr/>
          <p:nvPr/>
        </p:nvGrpSpPr>
        <p:grpSpPr>
          <a:xfrm flipH="1">
            <a:off x="59649" y="4576174"/>
            <a:ext cx="1771950" cy="478358"/>
            <a:chOff x="4417349" y="2651599"/>
            <a:chExt cx="1771950" cy="478358"/>
          </a:xfrm>
        </p:grpSpPr>
        <p:sp>
          <p:nvSpPr>
            <p:cNvPr id="1009" name="Google Shape;1009;p21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 rot="10800000" flipH="1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 rot="10800000" flipH="1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 rot="10800000" flipH="1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 rot="10800000" flipH="1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 rot="10800000" flipH="1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1"/>
          <p:cNvGrpSpPr/>
          <p:nvPr/>
        </p:nvGrpSpPr>
        <p:grpSpPr>
          <a:xfrm>
            <a:off x="7315049" y="48149"/>
            <a:ext cx="1771950" cy="478358"/>
            <a:chOff x="4417349" y="2651599"/>
            <a:chExt cx="1771950" cy="478358"/>
          </a:xfrm>
        </p:grpSpPr>
        <p:sp>
          <p:nvSpPr>
            <p:cNvPr id="1021" name="Google Shape;1021;p21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1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1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1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1"/>
            <p:cNvSpPr/>
            <p:nvPr/>
          </p:nvSpPr>
          <p:spPr>
            <a:xfrm rot="10800000" flipH="1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1"/>
            <p:cNvSpPr/>
            <p:nvPr/>
          </p:nvSpPr>
          <p:spPr>
            <a:xfrm rot="10800000" flipH="1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1"/>
            <p:cNvSpPr/>
            <p:nvPr/>
          </p:nvSpPr>
          <p:spPr>
            <a:xfrm rot="10800000" flipH="1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1"/>
            <p:cNvSpPr/>
            <p:nvPr/>
          </p:nvSpPr>
          <p:spPr>
            <a:xfrm rot="10800000" flipH="1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1"/>
            <p:cNvSpPr/>
            <p:nvPr/>
          </p:nvSpPr>
          <p:spPr>
            <a:xfrm rot="10800000" flipH="1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21"/>
          <p:cNvGrpSpPr/>
          <p:nvPr/>
        </p:nvGrpSpPr>
        <p:grpSpPr>
          <a:xfrm flipH="1">
            <a:off x="6610328" y="4793143"/>
            <a:ext cx="2275760" cy="171849"/>
            <a:chOff x="1655550" y="403250"/>
            <a:chExt cx="1593000" cy="120300"/>
          </a:xfrm>
        </p:grpSpPr>
        <p:cxnSp>
          <p:nvCxnSpPr>
            <p:cNvPr id="1033" name="Google Shape;1033;p21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21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21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6" name="Google Shape;1036;p21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21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21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21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0" name="Google Shape;1040;p21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21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21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21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21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21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21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21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_1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2"/>
          <p:cNvSpPr/>
          <p:nvPr/>
        </p:nvSpPr>
        <p:spPr>
          <a:xfrm>
            <a:off x="-29170" y="4404775"/>
            <a:ext cx="535500" cy="746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22"/>
          <p:cNvSpPr/>
          <p:nvPr/>
        </p:nvSpPr>
        <p:spPr>
          <a:xfrm flipH="1">
            <a:off x="221375" y="4404782"/>
            <a:ext cx="1506900" cy="1506900"/>
          </a:xfrm>
          <a:prstGeom prst="blockArc">
            <a:avLst>
              <a:gd name="adj1" fmla="val 10800000"/>
              <a:gd name="adj2" fmla="val 32116"/>
              <a:gd name="adj3" fmla="val 183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22"/>
          <p:cNvSpPr/>
          <p:nvPr/>
        </p:nvSpPr>
        <p:spPr>
          <a:xfrm rot="-5400000" flipH="1">
            <a:off x="8503200" y="101940"/>
            <a:ext cx="535500" cy="746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22"/>
          <p:cNvSpPr/>
          <p:nvPr/>
        </p:nvSpPr>
        <p:spPr>
          <a:xfrm rot="5400000" flipH="1">
            <a:off x="8163495" y="-305000"/>
            <a:ext cx="605100" cy="605100"/>
          </a:xfrm>
          <a:prstGeom prst="pie">
            <a:avLst>
              <a:gd name="adj1" fmla="val 5430362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3" name="Google Shape;1053;p22"/>
          <p:cNvGrpSpPr/>
          <p:nvPr/>
        </p:nvGrpSpPr>
        <p:grpSpPr>
          <a:xfrm flipH="1">
            <a:off x="6956153" y="4570893"/>
            <a:ext cx="2109900" cy="478366"/>
            <a:chOff x="1159103" y="3477118"/>
            <a:chExt cx="2109900" cy="478366"/>
          </a:xfrm>
        </p:grpSpPr>
        <p:sp>
          <p:nvSpPr>
            <p:cNvPr id="1054" name="Google Shape;1054;p22"/>
            <p:cNvSpPr/>
            <p:nvPr/>
          </p:nvSpPr>
          <p:spPr>
            <a:xfrm rot="10800000" flipH="1">
              <a:off x="183500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 rot="10800000" flipH="1">
              <a:off x="217295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 rot="10800000" flipH="1">
              <a:off x="217295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 rot="10800000" flipH="1">
              <a:off x="251090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 rot="10800000" flipH="1">
              <a:off x="251090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 rot="10800000" flipH="1">
              <a:off x="284885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 rot="10800000" flipH="1">
              <a:off x="284885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 rot="10800000" flipH="1">
              <a:off x="318680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 rot="10800000" flipH="1">
              <a:off x="183500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 rot="10800000" flipH="1">
              <a:off x="149705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 rot="10800000" flipH="1">
              <a:off x="149705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 rot="10800000" flipH="1">
              <a:off x="115910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 rot="10800000" flipH="1">
              <a:off x="115910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22"/>
          <p:cNvGrpSpPr/>
          <p:nvPr/>
        </p:nvGrpSpPr>
        <p:grpSpPr>
          <a:xfrm>
            <a:off x="65353" y="93693"/>
            <a:ext cx="2109900" cy="478366"/>
            <a:chOff x="1159103" y="3477118"/>
            <a:chExt cx="2109900" cy="478366"/>
          </a:xfrm>
        </p:grpSpPr>
        <p:sp>
          <p:nvSpPr>
            <p:cNvPr id="1068" name="Google Shape;1068;p22"/>
            <p:cNvSpPr/>
            <p:nvPr/>
          </p:nvSpPr>
          <p:spPr>
            <a:xfrm rot="10800000" flipH="1">
              <a:off x="183500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 rot="10800000" flipH="1">
              <a:off x="217295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 rot="10800000" flipH="1">
              <a:off x="217295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 rot="10800000" flipH="1">
              <a:off x="251090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 rot="10800000" flipH="1">
              <a:off x="251090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 rot="10800000" flipH="1">
              <a:off x="284885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 rot="10800000" flipH="1">
              <a:off x="2848853" y="347712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 rot="10800000" flipH="1">
              <a:off x="3186803" y="387328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 rot="10800000" flipH="1">
              <a:off x="183500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 rot="10800000" flipH="1">
              <a:off x="149705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 rot="10800000" flipH="1">
              <a:off x="149705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 rot="10800000" flipH="1">
              <a:off x="1159103" y="3873272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 rot="10800000" flipH="1">
              <a:off x="1159103" y="3477118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22"/>
          <p:cNvSpPr txBox="1">
            <a:spLocks noGrp="1"/>
          </p:cNvSpPr>
          <p:nvPr>
            <p:ph type="subTitle" idx="1"/>
          </p:nvPr>
        </p:nvSpPr>
        <p:spPr>
          <a:xfrm>
            <a:off x="1624599" y="1475225"/>
            <a:ext cx="3884700" cy="61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1083" name="Google Shape;1083;p22"/>
          <p:cNvSpPr txBox="1">
            <a:spLocks noGrp="1"/>
          </p:cNvSpPr>
          <p:nvPr>
            <p:ph type="subTitle" idx="2"/>
          </p:nvPr>
        </p:nvSpPr>
        <p:spPr>
          <a:xfrm>
            <a:off x="1624600" y="2087825"/>
            <a:ext cx="4392000" cy="60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22"/>
          <p:cNvSpPr txBox="1">
            <a:spLocks noGrp="1"/>
          </p:cNvSpPr>
          <p:nvPr>
            <p:ph type="subTitle" idx="3"/>
          </p:nvPr>
        </p:nvSpPr>
        <p:spPr>
          <a:xfrm>
            <a:off x="1624612" y="2899025"/>
            <a:ext cx="3884700" cy="61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1085" name="Google Shape;1085;p22"/>
          <p:cNvSpPr txBox="1">
            <a:spLocks noGrp="1"/>
          </p:cNvSpPr>
          <p:nvPr>
            <p:ph type="subTitle" idx="4"/>
          </p:nvPr>
        </p:nvSpPr>
        <p:spPr>
          <a:xfrm>
            <a:off x="1624600" y="3395875"/>
            <a:ext cx="4392000" cy="60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23"/>
          <p:cNvSpPr txBox="1">
            <a:spLocks noGrp="1"/>
          </p:cNvSpPr>
          <p:nvPr>
            <p:ph type="title" hasCustomPrompt="1"/>
          </p:nvPr>
        </p:nvSpPr>
        <p:spPr>
          <a:xfrm>
            <a:off x="2968350" y="526500"/>
            <a:ext cx="3207300" cy="71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88" name="Google Shape;1088;p23"/>
          <p:cNvSpPr txBox="1">
            <a:spLocks noGrp="1"/>
          </p:cNvSpPr>
          <p:nvPr>
            <p:ph type="subTitle" idx="1"/>
          </p:nvPr>
        </p:nvSpPr>
        <p:spPr>
          <a:xfrm>
            <a:off x="2850875" y="1270600"/>
            <a:ext cx="3442200" cy="43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23"/>
          <p:cNvSpPr txBox="1">
            <a:spLocks noGrp="1"/>
          </p:cNvSpPr>
          <p:nvPr>
            <p:ph type="title" idx="2" hasCustomPrompt="1"/>
          </p:nvPr>
        </p:nvSpPr>
        <p:spPr>
          <a:xfrm>
            <a:off x="2968350" y="1884475"/>
            <a:ext cx="3207300" cy="71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90" name="Google Shape;1090;p23"/>
          <p:cNvSpPr txBox="1">
            <a:spLocks noGrp="1"/>
          </p:cNvSpPr>
          <p:nvPr>
            <p:ph type="subTitle" idx="3"/>
          </p:nvPr>
        </p:nvSpPr>
        <p:spPr>
          <a:xfrm>
            <a:off x="2850875" y="2628552"/>
            <a:ext cx="3442200" cy="43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23"/>
          <p:cNvSpPr txBox="1">
            <a:spLocks noGrp="1"/>
          </p:cNvSpPr>
          <p:nvPr>
            <p:ph type="title" idx="4" hasCustomPrompt="1"/>
          </p:nvPr>
        </p:nvSpPr>
        <p:spPr>
          <a:xfrm>
            <a:off x="2968350" y="3242450"/>
            <a:ext cx="3207300" cy="71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92" name="Google Shape;1092;p23"/>
          <p:cNvSpPr txBox="1">
            <a:spLocks noGrp="1"/>
          </p:cNvSpPr>
          <p:nvPr>
            <p:ph type="subTitle" idx="5"/>
          </p:nvPr>
        </p:nvSpPr>
        <p:spPr>
          <a:xfrm>
            <a:off x="2850875" y="3986525"/>
            <a:ext cx="3442200" cy="43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3" name="Google Shape;1093;p23"/>
          <p:cNvGrpSpPr/>
          <p:nvPr/>
        </p:nvGrpSpPr>
        <p:grpSpPr>
          <a:xfrm>
            <a:off x="70441" y="4689750"/>
            <a:ext cx="1093500" cy="364500"/>
            <a:chOff x="-131075" y="4749725"/>
            <a:chExt cx="1093500" cy="364500"/>
          </a:xfrm>
        </p:grpSpPr>
        <p:sp>
          <p:nvSpPr>
            <p:cNvPr id="1094" name="Google Shape;1094;p23"/>
            <p:cNvSpPr/>
            <p:nvPr/>
          </p:nvSpPr>
          <p:spPr>
            <a:xfrm>
              <a:off x="233425" y="4749725"/>
              <a:ext cx="364500" cy="36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597925" y="4749725"/>
              <a:ext cx="364500" cy="36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3"/>
            <p:cNvSpPr/>
            <p:nvPr/>
          </p:nvSpPr>
          <p:spPr>
            <a:xfrm>
              <a:off x="-131075" y="4749725"/>
              <a:ext cx="364500" cy="36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23"/>
          <p:cNvGrpSpPr/>
          <p:nvPr/>
        </p:nvGrpSpPr>
        <p:grpSpPr>
          <a:xfrm>
            <a:off x="70449" y="89241"/>
            <a:ext cx="1771950" cy="874516"/>
            <a:chOff x="4079399" y="2255441"/>
            <a:chExt cx="1771950" cy="874516"/>
          </a:xfrm>
        </p:grpSpPr>
        <p:sp>
          <p:nvSpPr>
            <p:cNvPr id="1098" name="Google Shape;1098;p23"/>
            <p:cNvSpPr/>
            <p:nvPr/>
          </p:nvSpPr>
          <p:spPr>
            <a:xfrm rot="10800000" flipH="1">
              <a:off x="40793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3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3"/>
            <p:cNvSpPr/>
            <p:nvPr/>
          </p:nvSpPr>
          <p:spPr>
            <a:xfrm rot="10800000" flipH="1">
              <a:off x="44173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3"/>
            <p:cNvSpPr/>
            <p:nvPr/>
          </p:nvSpPr>
          <p:spPr>
            <a:xfrm rot="10800000" flipH="1">
              <a:off x="47552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 rot="10800000" flipH="1">
              <a:off x="50932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 rot="10800000" flipH="1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 rot="10800000" flipH="1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 rot="10800000" flipH="1">
              <a:off x="44173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 rot="10800000" flipH="1">
              <a:off x="40793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 rot="10800000" flipH="1">
              <a:off x="40793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 rot="-5400000">
            <a:off x="-178762" y="4067002"/>
            <a:ext cx="825121" cy="186922"/>
            <a:chOff x="1655550" y="403250"/>
            <a:chExt cx="531000" cy="120300"/>
          </a:xfrm>
        </p:grpSpPr>
        <p:cxnSp>
          <p:nvCxnSpPr>
            <p:cNvPr id="1114" name="Google Shape;1114;p23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23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23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23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23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9" name="Google Shape;1119;p23"/>
          <p:cNvGrpSpPr/>
          <p:nvPr/>
        </p:nvGrpSpPr>
        <p:grpSpPr>
          <a:xfrm>
            <a:off x="7287824" y="4179741"/>
            <a:ext cx="1771950" cy="874516"/>
            <a:chOff x="4417349" y="2255441"/>
            <a:chExt cx="1771950" cy="874516"/>
          </a:xfrm>
        </p:grpSpPr>
        <p:sp>
          <p:nvSpPr>
            <p:cNvPr id="1120" name="Google Shape;1120;p23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 rot="10800000" flipH="1">
              <a:off x="50932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 rot="10800000" flipH="1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 rot="10800000" flipH="1">
              <a:off x="54311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 rot="10800000" flipH="1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 rot="10800000" flipH="1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 rot="10800000" flipH="1">
              <a:off x="57691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 rot="10800000" flipH="1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 rot="10800000" flipH="1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 rot="10800000" flipH="1">
              <a:off x="61070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23"/>
          <p:cNvSpPr/>
          <p:nvPr/>
        </p:nvSpPr>
        <p:spPr>
          <a:xfrm rot="-5400000" flipH="1">
            <a:off x="8390806" y="91966"/>
            <a:ext cx="560100" cy="9840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23"/>
          <p:cNvSpPr/>
          <p:nvPr/>
        </p:nvSpPr>
        <p:spPr>
          <a:xfrm rot="-5400000" flipH="1">
            <a:off x="8576819" y="-35834"/>
            <a:ext cx="560100" cy="612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4"/>
          <p:cNvSpPr txBox="1">
            <a:spLocks noGrp="1"/>
          </p:cNvSpPr>
          <p:nvPr>
            <p:ph type="title"/>
          </p:nvPr>
        </p:nvSpPr>
        <p:spPr>
          <a:xfrm>
            <a:off x="720000" y="1273950"/>
            <a:ext cx="37047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139" name="Google Shape;1139;p24"/>
          <p:cNvSpPr txBox="1">
            <a:spLocks noGrp="1"/>
          </p:cNvSpPr>
          <p:nvPr>
            <p:ph type="subTitle" idx="1"/>
          </p:nvPr>
        </p:nvSpPr>
        <p:spPr>
          <a:xfrm>
            <a:off x="720000" y="2662650"/>
            <a:ext cx="37047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24"/>
          <p:cNvSpPr/>
          <p:nvPr/>
        </p:nvSpPr>
        <p:spPr>
          <a:xfrm rot="184040" flipH="1">
            <a:off x="546643" y="4589448"/>
            <a:ext cx="364422" cy="3644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24"/>
          <p:cNvSpPr/>
          <p:nvPr/>
        </p:nvSpPr>
        <p:spPr>
          <a:xfrm rot="5400000" flipH="1">
            <a:off x="7509" y="4370559"/>
            <a:ext cx="743700" cy="802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24"/>
          <p:cNvSpPr/>
          <p:nvPr/>
        </p:nvSpPr>
        <p:spPr>
          <a:xfrm rot="184040" flipH="1">
            <a:off x="182666" y="4589448"/>
            <a:ext cx="364422" cy="3644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3" name="Google Shape;1143;p24"/>
          <p:cNvGrpSpPr/>
          <p:nvPr/>
        </p:nvGrpSpPr>
        <p:grpSpPr>
          <a:xfrm flipH="1">
            <a:off x="54323" y="48149"/>
            <a:ext cx="1771950" cy="478358"/>
            <a:chOff x="4417349" y="2651599"/>
            <a:chExt cx="1771950" cy="478358"/>
          </a:xfrm>
        </p:grpSpPr>
        <p:sp>
          <p:nvSpPr>
            <p:cNvPr id="1144" name="Google Shape;1144;p24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 rot="10800000" flipH="1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 rot="10800000" flipH="1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 rot="10800000" flipH="1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 rot="10800000" flipH="1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 rot="10800000" flipH="1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24"/>
          <p:cNvGrpSpPr/>
          <p:nvPr/>
        </p:nvGrpSpPr>
        <p:grpSpPr>
          <a:xfrm>
            <a:off x="7320948" y="4587832"/>
            <a:ext cx="1771950" cy="478358"/>
            <a:chOff x="4417349" y="2651599"/>
            <a:chExt cx="1771950" cy="478358"/>
          </a:xfrm>
        </p:grpSpPr>
        <p:sp>
          <p:nvSpPr>
            <p:cNvPr id="1156" name="Google Shape;1156;p24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 rot="10800000" flipH="1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 rot="10800000" flipH="1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 rot="10800000" flipH="1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 rot="10800000" flipH="1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 rot="10800000" flipH="1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7" name="Google Shape;1167;p24"/>
          <p:cNvSpPr/>
          <p:nvPr/>
        </p:nvSpPr>
        <p:spPr>
          <a:xfrm rot="-5400000">
            <a:off x="8077999" y="-517648"/>
            <a:ext cx="1014900" cy="1014900"/>
          </a:xfrm>
          <a:prstGeom prst="pie">
            <a:avLst>
              <a:gd name="adj1" fmla="val 539384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8" name="Google Shape;1168;p24"/>
          <p:cNvGrpSpPr/>
          <p:nvPr/>
        </p:nvGrpSpPr>
        <p:grpSpPr>
          <a:xfrm flipH="1">
            <a:off x="6977650" y="205423"/>
            <a:ext cx="1446338" cy="163825"/>
            <a:chOff x="1655550" y="403250"/>
            <a:chExt cx="1062000" cy="120300"/>
          </a:xfrm>
        </p:grpSpPr>
        <p:cxnSp>
          <p:nvCxnSpPr>
            <p:cNvPr id="1169" name="Google Shape;1169;p24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0" name="Google Shape;1170;p24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24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24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24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24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24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6" name="Google Shape;1176;p24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7" name="Google Shape;1177;p24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8" name="Google Shape;1178;p24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25"/>
          <p:cNvGrpSpPr/>
          <p:nvPr/>
        </p:nvGrpSpPr>
        <p:grpSpPr>
          <a:xfrm>
            <a:off x="65743" y="4907331"/>
            <a:ext cx="908010" cy="102844"/>
            <a:chOff x="1655550" y="403250"/>
            <a:chExt cx="1062000" cy="120300"/>
          </a:xfrm>
        </p:grpSpPr>
        <p:cxnSp>
          <p:nvCxnSpPr>
            <p:cNvPr id="1181" name="Google Shape;1181;p25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2" name="Google Shape;1182;p25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3" name="Google Shape;1183;p25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4" name="Google Shape;1184;p25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5" name="Google Shape;1185;p25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6" name="Google Shape;1186;p25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7" name="Google Shape;1187;p25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25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25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25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1" name="Google Shape;1191;p25"/>
          <p:cNvSpPr/>
          <p:nvPr/>
        </p:nvSpPr>
        <p:spPr>
          <a:xfrm>
            <a:off x="116700" y="4517275"/>
            <a:ext cx="247500" cy="247500"/>
          </a:xfrm>
          <a:prstGeom prst="ellipse">
            <a:avLst/>
          </a:prstGeom>
          <a:solidFill>
            <a:srgbClr val="5CC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2" name="Google Shape;1192;p25"/>
          <p:cNvGrpSpPr/>
          <p:nvPr/>
        </p:nvGrpSpPr>
        <p:grpSpPr>
          <a:xfrm>
            <a:off x="6248194" y="4557200"/>
            <a:ext cx="2785800" cy="478366"/>
            <a:chOff x="6305224" y="4575891"/>
            <a:chExt cx="2785800" cy="478366"/>
          </a:xfrm>
        </p:grpSpPr>
        <p:sp>
          <p:nvSpPr>
            <p:cNvPr id="1193" name="Google Shape;1193;p25"/>
            <p:cNvSpPr/>
            <p:nvPr/>
          </p:nvSpPr>
          <p:spPr>
            <a:xfrm rot="10800000" flipH="1">
              <a:off x="6981124" y="497204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 rot="10800000" flipH="1">
              <a:off x="731907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 rot="10800000" flipH="1">
              <a:off x="73190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 rot="10800000" flipH="1">
              <a:off x="765702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 rot="10800000" flipH="1">
              <a:off x="76570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 rot="10800000" flipH="1">
              <a:off x="799497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 rot="10800000" flipH="1">
              <a:off x="79949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 rot="10800000" flipH="1">
              <a:off x="833292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 rot="10800000" flipH="1">
              <a:off x="83329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 rot="10800000" flipH="1">
              <a:off x="867087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 rot="10800000" flipH="1">
              <a:off x="86708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 rot="10800000" flipH="1">
              <a:off x="9008824" y="49720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 rot="10800000" flipH="1">
              <a:off x="90088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 rot="10800000" flipH="1">
              <a:off x="698112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 rot="10800000" flipH="1">
              <a:off x="6643174" y="497204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 rot="10800000" flipH="1">
              <a:off x="664317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 rot="10800000" flipH="1">
              <a:off x="6305224" y="497204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 rot="10800000" flipH="1">
              <a:off x="630522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1" name="Google Shape;1211;p25"/>
          <p:cNvSpPr/>
          <p:nvPr/>
        </p:nvSpPr>
        <p:spPr>
          <a:xfrm rot="10800000">
            <a:off x="8682307" y="-7281"/>
            <a:ext cx="461700" cy="627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CC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25"/>
          <p:cNvSpPr/>
          <p:nvPr/>
        </p:nvSpPr>
        <p:spPr>
          <a:xfrm rot="10800000">
            <a:off x="8220607" y="-7281"/>
            <a:ext cx="461700" cy="627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463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25"/>
          <p:cNvSpPr/>
          <p:nvPr/>
        </p:nvSpPr>
        <p:spPr>
          <a:xfrm>
            <a:off x="364200" y="4517275"/>
            <a:ext cx="247500" cy="247500"/>
          </a:xfrm>
          <a:prstGeom prst="ellipse">
            <a:avLst/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4" name="Google Shape;1214;p25"/>
          <p:cNvGrpSpPr/>
          <p:nvPr/>
        </p:nvGrpSpPr>
        <p:grpSpPr>
          <a:xfrm rot="5400000">
            <a:off x="-581051" y="739966"/>
            <a:ext cx="1771950" cy="478366"/>
            <a:chOff x="227499" y="4406441"/>
            <a:chExt cx="1771950" cy="478366"/>
          </a:xfrm>
        </p:grpSpPr>
        <p:sp>
          <p:nvSpPr>
            <p:cNvPr id="1215" name="Google Shape;1215;p25"/>
            <p:cNvSpPr/>
            <p:nvPr/>
          </p:nvSpPr>
          <p:spPr>
            <a:xfrm rot="10800000" flipH="1">
              <a:off x="9033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 rot="10800000" flipH="1">
              <a:off x="12413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 rot="10800000" flipH="1">
              <a:off x="124134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 rot="10800000" flipH="1">
              <a:off x="157929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 rot="10800000" flipH="1">
              <a:off x="157929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 rot="10800000" flipH="1">
              <a:off x="19172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 rot="10800000" flipH="1">
              <a:off x="9033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 rot="10800000" flipH="1">
              <a:off x="56544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 rot="10800000" flipH="1">
              <a:off x="56544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 rot="10800000" flipH="1">
              <a:off x="2274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 rot="10800000" flipH="1">
              <a:off x="2274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6" name="Google Shape;122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25"/>
          <p:cNvSpPr txBox="1">
            <a:spLocks noGrp="1"/>
          </p:cNvSpPr>
          <p:nvPr>
            <p:ph type="subTitle" idx="1"/>
          </p:nvPr>
        </p:nvSpPr>
        <p:spPr>
          <a:xfrm>
            <a:off x="720000" y="1034450"/>
            <a:ext cx="77040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_1"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9988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30" name="Google Shape;1230;p26"/>
          <p:cNvSpPr txBox="1"/>
          <p:nvPr/>
        </p:nvSpPr>
        <p:spPr>
          <a:xfrm>
            <a:off x="720000" y="3442800"/>
            <a:ext cx="420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en" sz="1100" b="1">
                <a:solidFill>
                  <a:srgbClr val="502750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100">
                <a:solidFill>
                  <a:srgbClr val="595959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includes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en" sz="1100">
                <a:solidFill>
                  <a:srgbClr val="595959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</a:t>
            </a:r>
            <a:r>
              <a:rPr lang="en" sz="1100">
                <a:solidFill>
                  <a:srgbClr val="3B4088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1" name="Google Shape;1231;p26"/>
          <p:cNvSpPr txBox="1">
            <a:spLocks noGrp="1"/>
          </p:cNvSpPr>
          <p:nvPr>
            <p:ph type="subTitle" idx="1"/>
          </p:nvPr>
        </p:nvSpPr>
        <p:spPr>
          <a:xfrm>
            <a:off x="738050" y="1674513"/>
            <a:ext cx="24936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6"/>
          <p:cNvSpPr txBox="1">
            <a:spLocks noGrp="1"/>
          </p:cNvSpPr>
          <p:nvPr>
            <p:ph type="subTitle" idx="2"/>
          </p:nvPr>
        </p:nvSpPr>
        <p:spPr>
          <a:xfrm>
            <a:off x="720000" y="4089300"/>
            <a:ext cx="39873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3" name="Google Shape;1233;p26"/>
          <p:cNvGrpSpPr/>
          <p:nvPr/>
        </p:nvGrpSpPr>
        <p:grpSpPr>
          <a:xfrm rot="5400000">
            <a:off x="-730917" y="896896"/>
            <a:ext cx="2109900" cy="478366"/>
            <a:chOff x="3403499" y="2651591"/>
            <a:chExt cx="2109900" cy="478366"/>
          </a:xfrm>
        </p:grpSpPr>
        <p:sp>
          <p:nvSpPr>
            <p:cNvPr id="1234" name="Google Shape;1234;p26"/>
            <p:cNvSpPr/>
            <p:nvPr/>
          </p:nvSpPr>
          <p:spPr>
            <a:xfrm rot="10800000" flipH="1">
              <a:off x="40793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 rot="10800000" flipH="1">
              <a:off x="44173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6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6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 rot="10800000" flipH="1">
              <a:off x="40793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 rot="10800000" flipH="1">
              <a:off x="374144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6"/>
            <p:cNvSpPr/>
            <p:nvPr/>
          </p:nvSpPr>
          <p:spPr>
            <a:xfrm rot="10800000" flipH="1">
              <a:off x="374144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6"/>
            <p:cNvSpPr/>
            <p:nvPr/>
          </p:nvSpPr>
          <p:spPr>
            <a:xfrm rot="10800000" flipH="1">
              <a:off x="34034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 rot="10800000" flipH="1">
              <a:off x="34034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26"/>
          <p:cNvSpPr/>
          <p:nvPr/>
        </p:nvSpPr>
        <p:spPr>
          <a:xfrm rot="-5400000" flipH="1">
            <a:off x="8503200" y="105998"/>
            <a:ext cx="535500" cy="746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6"/>
          <p:cNvSpPr/>
          <p:nvPr/>
        </p:nvSpPr>
        <p:spPr>
          <a:xfrm rot="5400000" flipH="1">
            <a:off x="8163495" y="-300941"/>
            <a:ext cx="605100" cy="605100"/>
          </a:xfrm>
          <a:prstGeom prst="pie">
            <a:avLst>
              <a:gd name="adj1" fmla="val 5430362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26"/>
          <p:cNvSpPr/>
          <p:nvPr/>
        </p:nvSpPr>
        <p:spPr>
          <a:xfrm flipH="1">
            <a:off x="511066" y="4626588"/>
            <a:ext cx="364500" cy="36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26"/>
          <p:cNvSpPr/>
          <p:nvPr/>
        </p:nvSpPr>
        <p:spPr>
          <a:xfrm rot="5400000" flipH="1">
            <a:off x="5755" y="4804438"/>
            <a:ext cx="333300" cy="359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6"/>
          <p:cNvSpPr/>
          <p:nvPr/>
        </p:nvSpPr>
        <p:spPr>
          <a:xfrm flipH="1">
            <a:off x="146566" y="4626588"/>
            <a:ext cx="364500" cy="3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26"/>
          <p:cNvGrpSpPr/>
          <p:nvPr/>
        </p:nvGrpSpPr>
        <p:grpSpPr>
          <a:xfrm flipH="1">
            <a:off x="7619408" y="4179741"/>
            <a:ext cx="1434000" cy="874516"/>
            <a:chOff x="3403499" y="2255441"/>
            <a:chExt cx="1434000" cy="874516"/>
          </a:xfrm>
        </p:grpSpPr>
        <p:sp>
          <p:nvSpPr>
            <p:cNvPr id="1253" name="Google Shape;1253;p26"/>
            <p:cNvSpPr/>
            <p:nvPr/>
          </p:nvSpPr>
          <p:spPr>
            <a:xfrm rot="10800000" flipH="1">
              <a:off x="40793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6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6"/>
            <p:cNvSpPr/>
            <p:nvPr/>
          </p:nvSpPr>
          <p:spPr>
            <a:xfrm rot="10800000" flipH="1">
              <a:off x="44173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 rot="10800000" flipH="1">
              <a:off x="40793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6"/>
            <p:cNvSpPr/>
            <p:nvPr/>
          </p:nvSpPr>
          <p:spPr>
            <a:xfrm rot="10800000" flipH="1">
              <a:off x="374144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6"/>
            <p:cNvSpPr/>
            <p:nvPr/>
          </p:nvSpPr>
          <p:spPr>
            <a:xfrm rot="10800000" flipH="1">
              <a:off x="37414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 rot="10800000" flipH="1">
              <a:off x="374144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 rot="10800000" flipH="1">
              <a:off x="34034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6"/>
            <p:cNvSpPr/>
            <p:nvPr/>
          </p:nvSpPr>
          <p:spPr>
            <a:xfrm rot="10800000" flipH="1">
              <a:off x="34034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6"/>
            <p:cNvSpPr/>
            <p:nvPr/>
          </p:nvSpPr>
          <p:spPr>
            <a:xfrm rot="10800000" flipH="1">
              <a:off x="34034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6"/>
            <p:cNvSpPr/>
            <p:nvPr/>
          </p:nvSpPr>
          <p:spPr>
            <a:xfrm rot="10800000" flipH="1">
              <a:off x="40793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7"/>
          <p:cNvSpPr/>
          <p:nvPr/>
        </p:nvSpPr>
        <p:spPr>
          <a:xfrm>
            <a:off x="-14584" y="0"/>
            <a:ext cx="734700" cy="561600"/>
          </a:xfrm>
          <a:prstGeom prst="rect">
            <a:avLst/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27"/>
          <p:cNvSpPr/>
          <p:nvPr/>
        </p:nvSpPr>
        <p:spPr>
          <a:xfrm>
            <a:off x="8424000" y="4592376"/>
            <a:ext cx="734700" cy="561600"/>
          </a:xfrm>
          <a:prstGeom prst="rect">
            <a:avLst/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27"/>
          <p:cNvSpPr/>
          <p:nvPr/>
        </p:nvSpPr>
        <p:spPr>
          <a:xfrm>
            <a:off x="-14584" y="335425"/>
            <a:ext cx="1261500" cy="481200"/>
          </a:xfrm>
          <a:prstGeom prst="rect">
            <a:avLst/>
          </a:prstGeom>
          <a:noFill/>
          <a:ln w="9525" cap="flat" cmpd="sng">
            <a:solidFill>
              <a:srgbClr val="C463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27"/>
          <p:cNvSpPr/>
          <p:nvPr/>
        </p:nvSpPr>
        <p:spPr>
          <a:xfrm rot="5400000">
            <a:off x="7743966" y="4293101"/>
            <a:ext cx="1261500" cy="481200"/>
          </a:xfrm>
          <a:prstGeom prst="rect">
            <a:avLst/>
          </a:prstGeom>
          <a:noFill/>
          <a:ln w="9525" cap="flat" cmpd="sng">
            <a:solidFill>
              <a:srgbClr val="C463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27"/>
          <p:cNvSpPr/>
          <p:nvPr/>
        </p:nvSpPr>
        <p:spPr>
          <a:xfrm>
            <a:off x="-20100" y="4853676"/>
            <a:ext cx="1480200" cy="300300"/>
          </a:xfrm>
          <a:prstGeom prst="rect">
            <a:avLst/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27"/>
          <p:cNvSpPr/>
          <p:nvPr/>
        </p:nvSpPr>
        <p:spPr>
          <a:xfrm rot="5400000">
            <a:off x="-610050" y="4263726"/>
            <a:ext cx="1480200" cy="300300"/>
          </a:xfrm>
          <a:prstGeom prst="rect">
            <a:avLst/>
          </a:prstGeom>
          <a:solidFill>
            <a:srgbClr val="77457D"/>
          </a:solidFill>
          <a:ln w="9525" cap="flat" cmpd="sng">
            <a:solidFill>
              <a:srgbClr val="7745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27"/>
          <p:cNvSpPr/>
          <p:nvPr/>
        </p:nvSpPr>
        <p:spPr>
          <a:xfrm rot="10800000">
            <a:off x="7683900" y="0"/>
            <a:ext cx="1480200" cy="300300"/>
          </a:xfrm>
          <a:prstGeom prst="rect">
            <a:avLst/>
          </a:prstGeom>
          <a:solidFill>
            <a:srgbClr val="77457D"/>
          </a:solidFill>
          <a:ln w="9525" cap="flat" cmpd="sng">
            <a:solidFill>
              <a:srgbClr val="7745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0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8"/>
          <p:cNvSpPr/>
          <p:nvPr/>
        </p:nvSpPr>
        <p:spPr>
          <a:xfrm>
            <a:off x="-20100" y="4853675"/>
            <a:ext cx="5736900" cy="300300"/>
          </a:xfrm>
          <a:prstGeom prst="rect">
            <a:avLst/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28"/>
          <p:cNvSpPr/>
          <p:nvPr/>
        </p:nvSpPr>
        <p:spPr>
          <a:xfrm>
            <a:off x="5716800" y="4853675"/>
            <a:ext cx="1903200" cy="30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28"/>
          <p:cNvSpPr/>
          <p:nvPr/>
        </p:nvSpPr>
        <p:spPr>
          <a:xfrm>
            <a:off x="7620000" y="4853675"/>
            <a:ext cx="1524000" cy="300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28"/>
          <p:cNvSpPr/>
          <p:nvPr/>
        </p:nvSpPr>
        <p:spPr>
          <a:xfrm rot="10800000">
            <a:off x="3407100" y="0"/>
            <a:ext cx="5736900" cy="300300"/>
          </a:xfrm>
          <a:prstGeom prst="rect">
            <a:avLst/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28"/>
          <p:cNvSpPr/>
          <p:nvPr/>
        </p:nvSpPr>
        <p:spPr>
          <a:xfrm rot="10800000">
            <a:off x="1503900" y="0"/>
            <a:ext cx="1903200" cy="30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28"/>
          <p:cNvSpPr/>
          <p:nvPr/>
        </p:nvSpPr>
        <p:spPr>
          <a:xfrm rot="10800000">
            <a:off x="-20100" y="0"/>
            <a:ext cx="1524000" cy="300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5CC8B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081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4"/>
          <p:cNvGrpSpPr/>
          <p:nvPr/>
        </p:nvGrpSpPr>
        <p:grpSpPr>
          <a:xfrm>
            <a:off x="119318" y="283631"/>
            <a:ext cx="908010" cy="102844"/>
            <a:chOff x="1655550" y="403250"/>
            <a:chExt cx="1062000" cy="120300"/>
          </a:xfrm>
        </p:grpSpPr>
        <p:cxnSp>
          <p:nvCxnSpPr>
            <p:cNvPr id="149" name="Google Shape;149;p4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4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4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4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4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4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4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4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4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4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4"/>
          <p:cNvSpPr/>
          <p:nvPr/>
        </p:nvSpPr>
        <p:spPr>
          <a:xfrm>
            <a:off x="119325" y="526500"/>
            <a:ext cx="291600" cy="291600"/>
          </a:xfrm>
          <a:prstGeom prst="ellipse">
            <a:avLst/>
          </a:prstGeom>
          <a:solidFill>
            <a:srgbClr val="5CC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"/>
          <p:cNvSpPr/>
          <p:nvPr/>
        </p:nvSpPr>
        <p:spPr>
          <a:xfrm>
            <a:off x="8624434" y="-452"/>
            <a:ext cx="1053900" cy="1053900"/>
          </a:xfrm>
          <a:prstGeom prst="pie">
            <a:avLst>
              <a:gd name="adj1" fmla="val 5400373"/>
              <a:gd name="adj2" fmla="val 16289686"/>
            </a:avLst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"/>
          <p:cNvSpPr/>
          <p:nvPr/>
        </p:nvSpPr>
        <p:spPr>
          <a:xfrm>
            <a:off x="8624434" y="-36177"/>
            <a:ext cx="1053900" cy="1053900"/>
          </a:xfrm>
          <a:prstGeom prst="pie">
            <a:avLst>
              <a:gd name="adj1" fmla="val 5400373"/>
              <a:gd name="adj2" fmla="val 16289686"/>
            </a:avLst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4"/>
          <p:cNvGrpSpPr/>
          <p:nvPr/>
        </p:nvGrpSpPr>
        <p:grpSpPr>
          <a:xfrm>
            <a:off x="8057493" y="283631"/>
            <a:ext cx="908010" cy="102844"/>
            <a:chOff x="1655550" y="403250"/>
            <a:chExt cx="1062000" cy="120300"/>
          </a:xfrm>
        </p:grpSpPr>
        <p:cxnSp>
          <p:nvCxnSpPr>
            <p:cNvPr id="163" name="Google Shape;163;p4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4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4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4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4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4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4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4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4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4"/>
          <p:cNvSpPr/>
          <p:nvPr/>
        </p:nvSpPr>
        <p:spPr>
          <a:xfrm>
            <a:off x="119325" y="818100"/>
            <a:ext cx="291600" cy="291600"/>
          </a:xfrm>
          <a:prstGeom prst="ellipse">
            <a:avLst/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4"/>
          <p:cNvGrpSpPr/>
          <p:nvPr/>
        </p:nvGrpSpPr>
        <p:grpSpPr>
          <a:xfrm>
            <a:off x="8218491" y="2956899"/>
            <a:ext cx="874516" cy="2109900"/>
            <a:chOff x="5905453" y="2567961"/>
            <a:chExt cx="874516" cy="2109900"/>
          </a:xfrm>
        </p:grpSpPr>
        <p:sp>
          <p:nvSpPr>
            <p:cNvPr id="175" name="Google Shape;175;p4"/>
            <p:cNvSpPr/>
            <p:nvPr/>
          </p:nvSpPr>
          <p:spPr>
            <a:xfrm rot="5400000">
              <a:off x="6697757" y="25679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5400000">
              <a:off x="6697770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5400000">
              <a:off x="6301612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5400000">
              <a:off x="6697770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5400000">
              <a:off x="6301612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5400000">
              <a:off x="5905453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5400000">
              <a:off x="6697770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5400000">
              <a:off x="6301612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5400000">
              <a:off x="5905453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5400000">
              <a:off x="6697770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5400000">
              <a:off x="6301612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5400000">
              <a:off x="5905453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5400000">
              <a:off x="6697770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5400000">
              <a:off x="6301612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5400000">
              <a:off x="5905453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5400000">
              <a:off x="6697770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5400000">
              <a:off x="6301612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5400000">
              <a:off x="5905453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4"/>
          <p:cNvSpPr/>
          <p:nvPr/>
        </p:nvSpPr>
        <p:spPr>
          <a:xfrm>
            <a:off x="-4" y="4522729"/>
            <a:ext cx="1308900" cy="1308900"/>
          </a:xfrm>
          <a:prstGeom prst="blockArc">
            <a:avLst>
              <a:gd name="adj1" fmla="val 10695394"/>
              <a:gd name="adj2" fmla="val 12634"/>
              <a:gd name="adj3" fmla="val 22377"/>
            </a:avLst>
          </a:prstGeom>
          <a:solidFill>
            <a:srgbClr val="77457D"/>
          </a:solidFill>
          <a:ln w="9525" cap="flat" cmpd="sng">
            <a:solidFill>
              <a:srgbClr val="7745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"/>
          <p:cNvSpPr txBox="1">
            <a:spLocks noGrp="1"/>
          </p:cNvSpPr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"/>
          <p:cNvSpPr txBox="1">
            <a:spLocks noGrp="1"/>
          </p:cNvSpPr>
          <p:nvPr>
            <p:ph type="body" idx="1"/>
          </p:nvPr>
        </p:nvSpPr>
        <p:spPr>
          <a:xfrm>
            <a:off x="729300" y="2418975"/>
            <a:ext cx="4937700" cy="21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5"/>
          <p:cNvGrpSpPr/>
          <p:nvPr/>
        </p:nvGrpSpPr>
        <p:grpSpPr>
          <a:xfrm>
            <a:off x="8050500" y="4713275"/>
            <a:ext cx="1093500" cy="364500"/>
            <a:chOff x="-131075" y="4749725"/>
            <a:chExt cx="1093500" cy="364500"/>
          </a:xfrm>
        </p:grpSpPr>
        <p:sp>
          <p:nvSpPr>
            <p:cNvPr id="198" name="Google Shape;198;p5"/>
            <p:cNvSpPr/>
            <p:nvPr/>
          </p:nvSpPr>
          <p:spPr>
            <a:xfrm>
              <a:off x="233425" y="4749725"/>
              <a:ext cx="364500" cy="364500"/>
            </a:xfrm>
            <a:prstGeom prst="ellipse">
              <a:avLst/>
            </a:prstGeom>
            <a:solidFill>
              <a:srgbClr val="774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597925" y="4749725"/>
              <a:ext cx="364500" cy="364500"/>
            </a:xfrm>
            <a:prstGeom prst="ellipse">
              <a:avLst/>
            </a:prstGeom>
            <a:solidFill>
              <a:srgbClr val="5CC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-131075" y="4749725"/>
              <a:ext cx="364500" cy="364500"/>
            </a:xfrm>
            <a:prstGeom prst="ellipse">
              <a:avLst/>
            </a:prstGeom>
            <a:solidFill>
              <a:srgbClr val="C4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5"/>
          <p:cNvGrpSpPr/>
          <p:nvPr/>
        </p:nvGrpSpPr>
        <p:grpSpPr>
          <a:xfrm>
            <a:off x="8363300" y="3803213"/>
            <a:ext cx="683700" cy="788700"/>
            <a:chOff x="87025" y="3790463"/>
            <a:chExt cx="683700" cy="788700"/>
          </a:xfrm>
        </p:grpSpPr>
        <p:sp>
          <p:nvSpPr>
            <p:cNvPr id="202" name="Google Shape;202;p5"/>
            <p:cNvSpPr/>
            <p:nvPr/>
          </p:nvSpPr>
          <p:spPr>
            <a:xfrm>
              <a:off x="87025" y="37904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391825" y="37904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696625" y="37904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87025" y="41477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391825" y="41477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96625" y="41477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87025" y="45050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391825" y="45050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96625" y="4505063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5"/>
          <p:cNvSpPr/>
          <p:nvPr/>
        </p:nvSpPr>
        <p:spPr>
          <a:xfrm rot="-5400000">
            <a:off x="8343950" y="-101100"/>
            <a:ext cx="722400" cy="924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CC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5"/>
          <p:cNvGrpSpPr/>
          <p:nvPr/>
        </p:nvGrpSpPr>
        <p:grpSpPr>
          <a:xfrm>
            <a:off x="91616" y="116911"/>
            <a:ext cx="988500" cy="375875"/>
            <a:chOff x="8073441" y="295836"/>
            <a:chExt cx="988500" cy="375875"/>
          </a:xfrm>
        </p:grpSpPr>
        <p:sp>
          <p:nvSpPr>
            <p:cNvPr id="213" name="Google Shape;213;p5"/>
            <p:cNvSpPr/>
            <p:nvPr/>
          </p:nvSpPr>
          <p:spPr>
            <a:xfrm>
              <a:off x="83782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6830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89878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073441" y="295836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83782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6830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89878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8073441" y="597611"/>
              <a:ext cx="74100" cy="741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5"/>
          <p:cNvSpPr/>
          <p:nvPr/>
        </p:nvSpPr>
        <p:spPr>
          <a:xfrm rot="5400000">
            <a:off x="68425" y="4140950"/>
            <a:ext cx="820500" cy="1000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rgbClr val="C463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"/>
          <p:cNvSpPr/>
          <p:nvPr/>
        </p:nvSpPr>
        <p:spPr>
          <a:xfrm>
            <a:off x="574200" y="4471200"/>
            <a:ext cx="291600" cy="291600"/>
          </a:xfrm>
          <a:prstGeom prst="ellipse">
            <a:avLst/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"/>
          <p:cNvSpPr/>
          <p:nvPr/>
        </p:nvSpPr>
        <p:spPr>
          <a:xfrm rot="5400000">
            <a:off x="-683274" y="4474084"/>
            <a:ext cx="1352700" cy="1352700"/>
          </a:xfrm>
          <a:prstGeom prst="pie">
            <a:avLst>
              <a:gd name="adj1" fmla="val 10723624"/>
              <a:gd name="adj2" fmla="val 16200000"/>
            </a:avLst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5"/>
          <p:cNvGrpSpPr/>
          <p:nvPr/>
        </p:nvGrpSpPr>
        <p:grpSpPr>
          <a:xfrm rot="-5400000">
            <a:off x="8325893" y="758181"/>
            <a:ext cx="908010" cy="102844"/>
            <a:chOff x="1655550" y="403250"/>
            <a:chExt cx="1062000" cy="120300"/>
          </a:xfrm>
        </p:grpSpPr>
        <p:cxnSp>
          <p:nvCxnSpPr>
            <p:cNvPr id="225" name="Google Shape;225;p5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5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5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5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5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5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5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5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5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5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5"/>
          <p:cNvSpPr txBox="1">
            <a:spLocks noGrp="1"/>
          </p:cNvSpPr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"/>
          <p:cNvSpPr txBox="1">
            <a:spLocks noGrp="1"/>
          </p:cNvSpPr>
          <p:nvPr>
            <p:ph type="body" idx="1"/>
          </p:nvPr>
        </p:nvSpPr>
        <p:spPr>
          <a:xfrm>
            <a:off x="720000" y="1175525"/>
            <a:ext cx="3834000" cy="3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7" name="Google Shape;237;p5"/>
          <p:cNvSpPr txBox="1">
            <a:spLocks noGrp="1"/>
          </p:cNvSpPr>
          <p:nvPr>
            <p:ph type="body" idx="2"/>
          </p:nvPr>
        </p:nvSpPr>
        <p:spPr>
          <a:xfrm>
            <a:off x="4590000" y="1152475"/>
            <a:ext cx="383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"/>
          <p:cNvSpPr/>
          <p:nvPr/>
        </p:nvSpPr>
        <p:spPr>
          <a:xfrm rot="5400000">
            <a:off x="44283" y="-75701"/>
            <a:ext cx="461700" cy="5985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6"/>
          <p:cNvGrpSpPr/>
          <p:nvPr/>
        </p:nvGrpSpPr>
        <p:grpSpPr>
          <a:xfrm rot="-5400000">
            <a:off x="8290593" y="4300042"/>
            <a:ext cx="1362015" cy="102844"/>
            <a:chOff x="1655550" y="403250"/>
            <a:chExt cx="1593000" cy="120300"/>
          </a:xfrm>
        </p:grpSpPr>
        <p:cxnSp>
          <p:nvCxnSpPr>
            <p:cNvPr id="241" name="Google Shape;241;p6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6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6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6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6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6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6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6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6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6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6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6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6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6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6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6" name="Google Shape;256;p6"/>
          <p:cNvGrpSpPr/>
          <p:nvPr/>
        </p:nvGrpSpPr>
        <p:grpSpPr>
          <a:xfrm>
            <a:off x="8347949" y="43641"/>
            <a:ext cx="758100" cy="874516"/>
            <a:chOff x="6189574" y="2639541"/>
            <a:chExt cx="758100" cy="874516"/>
          </a:xfrm>
        </p:grpSpPr>
        <p:sp>
          <p:nvSpPr>
            <p:cNvPr id="257" name="Google Shape;257;p6"/>
            <p:cNvSpPr/>
            <p:nvPr/>
          </p:nvSpPr>
          <p:spPr>
            <a:xfrm rot="10800000" flipH="1">
              <a:off x="6189574" y="34318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 rot="10800000" flipH="1">
              <a:off x="6189574" y="30356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 rot="10800000" flipH="1">
              <a:off x="6189574" y="26395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 rot="10800000" flipH="1">
              <a:off x="6527524" y="34318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 rot="10800000" flipH="1">
              <a:off x="6527524" y="30356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 rot="10800000" flipH="1">
              <a:off x="6527524" y="26395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 rot="10800000" flipH="1">
              <a:off x="6865474" y="343185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 rot="10800000" flipH="1">
              <a:off x="6865474" y="30356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 rot="10800000" flipH="1">
              <a:off x="6865474" y="26395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6"/>
          <p:cNvGrpSpPr/>
          <p:nvPr/>
        </p:nvGrpSpPr>
        <p:grpSpPr>
          <a:xfrm>
            <a:off x="8557600" y="4234311"/>
            <a:ext cx="234300" cy="721100"/>
            <a:chOff x="8557600" y="4077900"/>
            <a:chExt cx="234300" cy="721100"/>
          </a:xfrm>
        </p:grpSpPr>
        <p:sp>
          <p:nvSpPr>
            <p:cNvPr id="267" name="Google Shape;267;p6"/>
            <p:cNvSpPr/>
            <p:nvPr/>
          </p:nvSpPr>
          <p:spPr>
            <a:xfrm>
              <a:off x="8557600" y="4564700"/>
              <a:ext cx="234300" cy="234300"/>
            </a:xfrm>
            <a:prstGeom prst="ellipse">
              <a:avLst/>
            </a:prstGeom>
            <a:solidFill>
              <a:srgbClr val="774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8557600" y="4321300"/>
              <a:ext cx="234300" cy="234300"/>
            </a:xfrm>
            <a:prstGeom prst="ellipse">
              <a:avLst/>
            </a:prstGeom>
            <a:solidFill>
              <a:srgbClr val="C46345"/>
            </a:solidFill>
            <a:ln w="9525" cap="flat" cmpd="sng">
              <a:solidFill>
                <a:srgbClr val="C463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8557600" y="4077900"/>
              <a:ext cx="234300" cy="234300"/>
            </a:xfrm>
            <a:prstGeom prst="ellipse">
              <a:avLst/>
            </a:prstGeom>
            <a:solidFill>
              <a:srgbClr val="5CC9BF"/>
            </a:solidFill>
            <a:ln w="9525" cap="flat" cmpd="sng">
              <a:solidFill>
                <a:srgbClr val="5CC9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6"/>
          <p:cNvGrpSpPr/>
          <p:nvPr/>
        </p:nvGrpSpPr>
        <p:grpSpPr>
          <a:xfrm>
            <a:off x="54974" y="4575891"/>
            <a:ext cx="1771950" cy="478366"/>
            <a:chOff x="227499" y="4406441"/>
            <a:chExt cx="1771950" cy="478366"/>
          </a:xfrm>
        </p:grpSpPr>
        <p:sp>
          <p:nvSpPr>
            <p:cNvPr id="271" name="Google Shape;271;p6"/>
            <p:cNvSpPr/>
            <p:nvPr/>
          </p:nvSpPr>
          <p:spPr>
            <a:xfrm rot="10800000" flipH="1">
              <a:off x="9033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 rot="10800000" flipH="1">
              <a:off x="12413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 rot="10800000" flipH="1">
              <a:off x="124134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 rot="10800000" flipH="1">
              <a:off x="157929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 rot="10800000" flipH="1">
              <a:off x="157929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 rot="10800000" flipH="1">
              <a:off x="19172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 rot="10800000" flipH="1">
              <a:off x="9033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 rot="10800000" flipH="1">
              <a:off x="56544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 rot="10800000" flipH="1">
              <a:off x="56544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 rot="10800000" flipH="1">
              <a:off x="2274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 rot="10800000" flipH="1">
              <a:off x="2274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6"/>
          <p:cNvGrpSpPr/>
          <p:nvPr/>
        </p:nvGrpSpPr>
        <p:grpSpPr>
          <a:xfrm rot="-5400000">
            <a:off x="-405882" y="935206"/>
            <a:ext cx="1362015" cy="102844"/>
            <a:chOff x="1655550" y="403250"/>
            <a:chExt cx="1593000" cy="120300"/>
          </a:xfrm>
        </p:grpSpPr>
        <p:cxnSp>
          <p:nvCxnSpPr>
            <p:cNvPr id="283" name="Google Shape;283;p6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6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6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6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6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6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6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6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6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6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6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6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6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6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6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77457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8" name="Google Shape;298;p6"/>
          <p:cNvSpPr txBox="1">
            <a:spLocks noGrp="1"/>
          </p:cNvSpPr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7"/>
          <p:cNvGrpSpPr/>
          <p:nvPr/>
        </p:nvGrpSpPr>
        <p:grpSpPr>
          <a:xfrm>
            <a:off x="65743" y="4907331"/>
            <a:ext cx="908010" cy="102844"/>
            <a:chOff x="1655550" y="403250"/>
            <a:chExt cx="1062000" cy="120300"/>
          </a:xfrm>
        </p:grpSpPr>
        <p:cxnSp>
          <p:nvCxnSpPr>
            <p:cNvPr id="301" name="Google Shape;301;p7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7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7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7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7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7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7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7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7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7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1" name="Google Shape;311;p7"/>
          <p:cNvSpPr/>
          <p:nvPr/>
        </p:nvSpPr>
        <p:spPr>
          <a:xfrm>
            <a:off x="116700" y="4517275"/>
            <a:ext cx="247500" cy="247500"/>
          </a:xfrm>
          <a:prstGeom prst="ellipse">
            <a:avLst/>
          </a:prstGeom>
          <a:solidFill>
            <a:srgbClr val="5CC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7"/>
          <p:cNvGrpSpPr/>
          <p:nvPr/>
        </p:nvGrpSpPr>
        <p:grpSpPr>
          <a:xfrm>
            <a:off x="6248194" y="4917650"/>
            <a:ext cx="2785800" cy="82208"/>
            <a:chOff x="6305224" y="4575891"/>
            <a:chExt cx="2785800" cy="82208"/>
          </a:xfrm>
        </p:grpSpPr>
        <p:sp>
          <p:nvSpPr>
            <p:cNvPr id="313" name="Google Shape;313;p7"/>
            <p:cNvSpPr/>
            <p:nvPr/>
          </p:nvSpPr>
          <p:spPr>
            <a:xfrm rot="10800000" flipH="1">
              <a:off x="73190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rot="10800000" flipH="1">
              <a:off x="76570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rot="10800000" flipH="1">
              <a:off x="79949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rot="10800000" flipH="1">
              <a:off x="83329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10800000" flipH="1">
              <a:off x="867087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10800000" flipH="1">
              <a:off x="9008824" y="457589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rot="10800000" flipH="1">
              <a:off x="698112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rot="10800000" flipH="1">
              <a:off x="664317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rot="10800000" flipH="1">
              <a:off x="6305224" y="457589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7"/>
          <p:cNvSpPr/>
          <p:nvPr/>
        </p:nvSpPr>
        <p:spPr>
          <a:xfrm rot="10800000">
            <a:off x="8682307" y="-7281"/>
            <a:ext cx="461700" cy="627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CC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rot="10800000">
            <a:off x="8220607" y="-7281"/>
            <a:ext cx="461700" cy="627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463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>
            <a:off x="364200" y="4517275"/>
            <a:ext cx="247500" cy="247500"/>
          </a:xfrm>
          <a:prstGeom prst="ellipse">
            <a:avLst/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7"/>
          <p:cNvGrpSpPr/>
          <p:nvPr/>
        </p:nvGrpSpPr>
        <p:grpSpPr>
          <a:xfrm rot="5400000">
            <a:off x="-581051" y="739966"/>
            <a:ext cx="1771950" cy="478366"/>
            <a:chOff x="227499" y="4406441"/>
            <a:chExt cx="1771950" cy="478366"/>
          </a:xfrm>
        </p:grpSpPr>
        <p:sp>
          <p:nvSpPr>
            <p:cNvPr id="326" name="Google Shape;326;p7"/>
            <p:cNvSpPr/>
            <p:nvPr/>
          </p:nvSpPr>
          <p:spPr>
            <a:xfrm rot="10800000" flipH="1">
              <a:off x="9033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rot="10800000" flipH="1">
              <a:off x="12413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rot="10800000" flipH="1">
              <a:off x="124134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rot="10800000" flipH="1">
              <a:off x="157929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 rot="10800000" flipH="1">
              <a:off x="1579299" y="4406449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 rot="10800000" flipH="1">
              <a:off x="1917249" y="480260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0800000" flipH="1">
              <a:off x="9033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0800000" flipH="1">
              <a:off x="56544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 rot="10800000" flipH="1">
              <a:off x="56544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 rot="10800000" flipH="1">
              <a:off x="227499" y="480259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 rot="10800000" flipH="1">
              <a:off x="227499" y="440644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7"/>
          <p:cNvSpPr txBox="1">
            <a:spLocks noGrp="1"/>
          </p:cNvSpPr>
          <p:nvPr>
            <p:ph type="body" idx="1"/>
          </p:nvPr>
        </p:nvSpPr>
        <p:spPr>
          <a:xfrm>
            <a:off x="729300" y="1380675"/>
            <a:ext cx="3505500" cy="2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02750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338" name="Google Shape;338;p7"/>
          <p:cNvSpPr txBox="1">
            <a:spLocks noGrp="1"/>
          </p:cNvSpPr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"/>
          <p:cNvSpPr/>
          <p:nvPr/>
        </p:nvSpPr>
        <p:spPr>
          <a:xfrm>
            <a:off x="-8760" y="4531377"/>
            <a:ext cx="461700" cy="627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"/>
          <p:cNvSpPr/>
          <p:nvPr/>
        </p:nvSpPr>
        <p:spPr>
          <a:xfrm>
            <a:off x="452940" y="4531377"/>
            <a:ext cx="461700" cy="627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"/>
          <p:cNvSpPr txBox="1">
            <a:spLocks noGrp="1"/>
          </p:cNvSpPr>
          <p:nvPr>
            <p:ph type="title"/>
          </p:nvPr>
        </p:nvSpPr>
        <p:spPr>
          <a:xfrm>
            <a:off x="3564650" y="1465825"/>
            <a:ext cx="4755000" cy="28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10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43" name="Google Shape;343;p8"/>
          <p:cNvGrpSpPr/>
          <p:nvPr/>
        </p:nvGrpSpPr>
        <p:grpSpPr>
          <a:xfrm>
            <a:off x="92549" y="89241"/>
            <a:ext cx="2785800" cy="874516"/>
            <a:chOff x="3403499" y="2255441"/>
            <a:chExt cx="2785800" cy="874516"/>
          </a:xfrm>
        </p:grpSpPr>
        <p:sp>
          <p:nvSpPr>
            <p:cNvPr id="344" name="Google Shape;344;p8"/>
            <p:cNvSpPr/>
            <p:nvPr/>
          </p:nvSpPr>
          <p:spPr>
            <a:xfrm rot="10800000" flipH="1">
              <a:off x="40793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 rot="10800000" flipH="1">
              <a:off x="44173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 rot="10800000" flipH="1">
              <a:off x="44173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 rot="10800000" flipH="1">
              <a:off x="47552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 rot="10800000" flipH="1">
              <a:off x="47552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 rot="10800000" flipH="1">
              <a:off x="47552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rot="10800000" flipH="1">
              <a:off x="50932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 rot="10800000" flipH="1">
              <a:off x="50932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 rot="10800000" flipH="1">
              <a:off x="50932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 rot="10800000" flipH="1">
              <a:off x="54311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 rot="10800000" flipH="1">
              <a:off x="54311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 rot="10800000" flipH="1">
              <a:off x="54311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 rot="10800000" flipH="1">
              <a:off x="576914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 rot="10800000" flipH="1">
              <a:off x="576914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 rot="10800000" flipH="1">
              <a:off x="57691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 rot="10800000" flipH="1">
              <a:off x="6107099" y="3047757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 rot="10800000" flipH="1">
              <a:off x="6107099" y="2651599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10800000" flipH="1">
              <a:off x="61070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rot="10800000" flipH="1">
              <a:off x="44173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10800000" flipH="1">
              <a:off x="40793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 rot="10800000" flipH="1">
              <a:off x="40793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 rot="10800000" flipH="1">
              <a:off x="374144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 rot="10800000" flipH="1">
              <a:off x="374144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 rot="10800000" flipH="1">
              <a:off x="374144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 rot="10800000" flipH="1">
              <a:off x="3403499" y="3047745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 rot="10800000" flipH="1">
              <a:off x="3403499" y="225544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 rot="10800000" flipH="1">
              <a:off x="3403499" y="265159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8"/>
          <p:cNvSpPr/>
          <p:nvPr/>
        </p:nvSpPr>
        <p:spPr>
          <a:xfrm rot="-5400000">
            <a:off x="8414226" y="45416"/>
            <a:ext cx="722400" cy="780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8"/>
          <p:cNvGrpSpPr/>
          <p:nvPr/>
        </p:nvGrpSpPr>
        <p:grpSpPr>
          <a:xfrm>
            <a:off x="6384551" y="300827"/>
            <a:ext cx="2610449" cy="197100"/>
            <a:chOff x="1655550" y="403250"/>
            <a:chExt cx="1593000" cy="120300"/>
          </a:xfrm>
        </p:grpSpPr>
        <p:cxnSp>
          <p:nvCxnSpPr>
            <p:cNvPr id="373" name="Google Shape;373;p8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8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8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8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8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8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8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8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8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8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8" name="Google Shape;388;p8"/>
          <p:cNvGrpSpPr/>
          <p:nvPr/>
        </p:nvGrpSpPr>
        <p:grpSpPr>
          <a:xfrm rot="-5400000" flipH="1">
            <a:off x="7576816" y="3562049"/>
            <a:ext cx="874516" cy="2109900"/>
            <a:chOff x="5905453" y="2567961"/>
            <a:chExt cx="874516" cy="2109900"/>
          </a:xfrm>
        </p:grpSpPr>
        <p:sp>
          <p:nvSpPr>
            <p:cNvPr id="389" name="Google Shape;389;p8"/>
            <p:cNvSpPr/>
            <p:nvPr/>
          </p:nvSpPr>
          <p:spPr>
            <a:xfrm rot="5400000">
              <a:off x="6697757" y="25679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 rot="5400000">
              <a:off x="6697770" y="29059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 rot="5400000">
              <a:off x="6301612" y="29059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 rot="5400000">
              <a:off x="6697770" y="32438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 rot="5400000">
              <a:off x="6301612" y="32438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 rot="5400000">
              <a:off x="5905453" y="32438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 rot="5400000">
              <a:off x="6697770" y="35818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 rot="5400000">
              <a:off x="6301612" y="35818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 rot="5400000">
              <a:off x="5905453" y="35818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5400000">
              <a:off x="6697770" y="39197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 rot="5400000">
              <a:off x="6301612" y="39197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 rot="5400000">
              <a:off x="5905453" y="39197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 rot="5400000">
              <a:off x="6697770" y="42577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 rot="5400000">
              <a:off x="6301612" y="42577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 rot="5400000">
              <a:off x="5905453" y="425771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 rot="5400000">
              <a:off x="6697770" y="45956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 rot="5400000">
              <a:off x="6301612" y="45956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 rot="5400000">
              <a:off x="5905453" y="4595661"/>
              <a:ext cx="82200" cy="8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"/>
          <p:cNvSpPr/>
          <p:nvPr/>
        </p:nvSpPr>
        <p:spPr>
          <a:xfrm rot="10800000">
            <a:off x="0" y="-16708"/>
            <a:ext cx="722400" cy="110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CC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9"/>
          <p:cNvSpPr/>
          <p:nvPr/>
        </p:nvSpPr>
        <p:spPr>
          <a:xfrm>
            <a:off x="8573175" y="4505075"/>
            <a:ext cx="1352700" cy="1352700"/>
          </a:xfrm>
          <a:prstGeom prst="pie">
            <a:avLst>
              <a:gd name="adj1" fmla="val 10716660"/>
              <a:gd name="adj2" fmla="val 16200000"/>
            </a:avLst>
          </a:prstGeom>
          <a:solidFill>
            <a:srgbClr val="7745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9"/>
          <p:cNvSpPr/>
          <p:nvPr/>
        </p:nvSpPr>
        <p:spPr>
          <a:xfrm>
            <a:off x="8290338" y="4471788"/>
            <a:ext cx="267300" cy="267300"/>
          </a:xfrm>
          <a:prstGeom prst="ellipse">
            <a:avLst/>
          </a:prstGeom>
          <a:solidFill>
            <a:srgbClr val="5CC9BF"/>
          </a:solidFill>
          <a:ln w="9525" cap="flat" cmpd="sng">
            <a:solidFill>
              <a:srgbClr val="5CC9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9"/>
          <p:cNvGrpSpPr/>
          <p:nvPr/>
        </p:nvGrpSpPr>
        <p:grpSpPr>
          <a:xfrm rot="-5400000" flipH="1">
            <a:off x="7572566" y="-528451"/>
            <a:ext cx="874516" cy="2109900"/>
            <a:chOff x="5905453" y="2567961"/>
            <a:chExt cx="874516" cy="2109900"/>
          </a:xfrm>
        </p:grpSpPr>
        <p:sp>
          <p:nvSpPr>
            <p:cNvPr id="412" name="Google Shape;412;p9"/>
            <p:cNvSpPr/>
            <p:nvPr/>
          </p:nvSpPr>
          <p:spPr>
            <a:xfrm rot="5400000">
              <a:off x="6697757" y="25679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 rot="5400000">
              <a:off x="6697770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 rot="5400000">
              <a:off x="6301612" y="29059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 rot="5400000">
              <a:off x="6697770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 rot="5400000">
              <a:off x="6301612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 rot="5400000">
              <a:off x="5905453" y="32438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 rot="5400000">
              <a:off x="6697770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5400000">
              <a:off x="6301612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 rot="5400000">
              <a:off x="5905453" y="35818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 rot="5400000">
              <a:off x="6697770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 rot="5400000">
              <a:off x="6301612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 rot="5400000">
              <a:off x="5905453" y="39197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 rot="5400000">
              <a:off x="6697770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 rot="5400000">
              <a:off x="6301612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 rot="5400000">
              <a:off x="5905453" y="425771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 rot="5400000">
              <a:off x="6697770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 rot="5400000">
              <a:off x="6301612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 rot="5400000">
              <a:off x="5905453" y="4595661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9"/>
          <p:cNvGrpSpPr/>
          <p:nvPr/>
        </p:nvGrpSpPr>
        <p:grpSpPr>
          <a:xfrm rot="-5400000">
            <a:off x="-512016" y="4304960"/>
            <a:ext cx="1362015" cy="102844"/>
            <a:chOff x="1655550" y="403250"/>
            <a:chExt cx="1593000" cy="120300"/>
          </a:xfrm>
        </p:grpSpPr>
        <p:cxnSp>
          <p:nvCxnSpPr>
            <p:cNvPr id="431" name="Google Shape;431;p9"/>
            <p:cNvCxnSpPr/>
            <p:nvPr/>
          </p:nvCxnSpPr>
          <p:spPr>
            <a:xfrm rot="10800000" flipH="1">
              <a:off x="1655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9"/>
            <p:cNvCxnSpPr/>
            <p:nvPr/>
          </p:nvCxnSpPr>
          <p:spPr>
            <a:xfrm rot="10800000" flipH="1">
              <a:off x="1761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9"/>
            <p:cNvCxnSpPr/>
            <p:nvPr/>
          </p:nvCxnSpPr>
          <p:spPr>
            <a:xfrm rot="10800000" flipH="1">
              <a:off x="1867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9"/>
            <p:cNvCxnSpPr/>
            <p:nvPr/>
          </p:nvCxnSpPr>
          <p:spPr>
            <a:xfrm rot="10800000" flipH="1">
              <a:off x="1974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9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9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9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9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9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9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9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9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9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9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9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C4634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6" name="Google Shape;446;p9"/>
          <p:cNvGrpSpPr/>
          <p:nvPr/>
        </p:nvGrpSpPr>
        <p:grpSpPr>
          <a:xfrm>
            <a:off x="317426" y="4222745"/>
            <a:ext cx="267300" cy="814650"/>
            <a:chOff x="317426" y="4222745"/>
            <a:chExt cx="267300" cy="814650"/>
          </a:xfrm>
        </p:grpSpPr>
        <p:sp>
          <p:nvSpPr>
            <p:cNvPr id="447" name="Google Shape;447;p9"/>
            <p:cNvSpPr/>
            <p:nvPr/>
          </p:nvSpPr>
          <p:spPr>
            <a:xfrm rot="-5400000">
              <a:off x="317426" y="4770095"/>
              <a:ext cx="267300" cy="267300"/>
            </a:xfrm>
            <a:prstGeom prst="ellipse">
              <a:avLst/>
            </a:prstGeom>
            <a:solidFill>
              <a:srgbClr val="5CC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 rot="-5400000">
              <a:off x="317426" y="4496420"/>
              <a:ext cx="267300" cy="267300"/>
            </a:xfrm>
            <a:prstGeom prst="ellipse">
              <a:avLst/>
            </a:prstGeom>
            <a:solidFill>
              <a:srgbClr val="774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 rot="-5400000">
              <a:off x="317426" y="4222745"/>
              <a:ext cx="267300" cy="267300"/>
            </a:xfrm>
            <a:prstGeom prst="ellipse">
              <a:avLst/>
            </a:prstGeom>
            <a:solidFill>
              <a:srgbClr val="C4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9"/>
          <p:cNvSpPr/>
          <p:nvPr/>
        </p:nvSpPr>
        <p:spPr>
          <a:xfrm rot="10800000" flipH="1">
            <a:off x="-4" y="-662696"/>
            <a:ext cx="1308900" cy="1308900"/>
          </a:xfrm>
          <a:prstGeom prst="blockArc">
            <a:avLst>
              <a:gd name="adj1" fmla="val 10695394"/>
              <a:gd name="adj2" fmla="val 12634"/>
              <a:gd name="adj3" fmla="val 22377"/>
            </a:avLst>
          </a:prstGeom>
          <a:solidFill>
            <a:srgbClr val="77457D"/>
          </a:solidFill>
          <a:ln w="9525" cap="flat" cmpd="sng">
            <a:solidFill>
              <a:srgbClr val="7745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9"/>
          <p:cNvSpPr txBox="1">
            <a:spLocks noGrp="1"/>
          </p:cNvSpPr>
          <p:nvPr>
            <p:ph type="title"/>
          </p:nvPr>
        </p:nvSpPr>
        <p:spPr>
          <a:xfrm>
            <a:off x="3720875" y="1618400"/>
            <a:ext cx="451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9"/>
          <p:cNvSpPr txBox="1">
            <a:spLocks noGrp="1"/>
          </p:cNvSpPr>
          <p:nvPr>
            <p:ph type="body" idx="1"/>
          </p:nvPr>
        </p:nvSpPr>
        <p:spPr>
          <a:xfrm>
            <a:off x="3977688" y="2297753"/>
            <a:ext cx="4260000" cy="12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●"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6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/>
          <p:nvPr/>
        </p:nvSpPr>
        <p:spPr>
          <a:xfrm rot="-5400000">
            <a:off x="0" y="-582000"/>
            <a:ext cx="1108500" cy="1108500"/>
          </a:xfrm>
          <a:prstGeom prst="pie">
            <a:avLst>
              <a:gd name="adj1" fmla="val 5361289"/>
              <a:gd name="adj2" fmla="val 16200000"/>
            </a:avLst>
          </a:prstGeom>
          <a:solidFill>
            <a:srgbClr val="C463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0"/>
          <p:cNvSpPr/>
          <p:nvPr/>
        </p:nvSpPr>
        <p:spPr>
          <a:xfrm>
            <a:off x="8618080" y="4414350"/>
            <a:ext cx="535500" cy="746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463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10"/>
          <p:cNvGrpSpPr/>
          <p:nvPr/>
        </p:nvGrpSpPr>
        <p:grpSpPr>
          <a:xfrm>
            <a:off x="539727" y="161065"/>
            <a:ext cx="1695175" cy="174579"/>
            <a:chOff x="2080350" y="403250"/>
            <a:chExt cx="1168200" cy="120300"/>
          </a:xfrm>
        </p:grpSpPr>
        <p:cxnSp>
          <p:nvCxnSpPr>
            <p:cNvPr id="457" name="Google Shape;457;p10"/>
            <p:cNvCxnSpPr/>
            <p:nvPr/>
          </p:nvCxnSpPr>
          <p:spPr>
            <a:xfrm rot="10800000" flipH="1">
              <a:off x="2080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0"/>
            <p:cNvCxnSpPr/>
            <p:nvPr/>
          </p:nvCxnSpPr>
          <p:spPr>
            <a:xfrm rot="10800000" flipH="1">
              <a:off x="2186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0"/>
            <p:cNvCxnSpPr/>
            <p:nvPr/>
          </p:nvCxnSpPr>
          <p:spPr>
            <a:xfrm rot="10800000" flipH="1">
              <a:off x="2292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0"/>
            <p:cNvCxnSpPr/>
            <p:nvPr/>
          </p:nvCxnSpPr>
          <p:spPr>
            <a:xfrm rot="10800000" flipH="1">
              <a:off x="2398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0"/>
            <p:cNvCxnSpPr/>
            <p:nvPr/>
          </p:nvCxnSpPr>
          <p:spPr>
            <a:xfrm rot="10800000" flipH="1">
              <a:off x="2505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10"/>
            <p:cNvCxnSpPr/>
            <p:nvPr/>
          </p:nvCxnSpPr>
          <p:spPr>
            <a:xfrm rot="10800000" flipH="1">
              <a:off x="2611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10"/>
            <p:cNvCxnSpPr/>
            <p:nvPr/>
          </p:nvCxnSpPr>
          <p:spPr>
            <a:xfrm rot="10800000" flipH="1">
              <a:off x="27175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10"/>
            <p:cNvCxnSpPr/>
            <p:nvPr/>
          </p:nvCxnSpPr>
          <p:spPr>
            <a:xfrm rot="10800000" flipH="1">
              <a:off x="28237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10"/>
            <p:cNvCxnSpPr/>
            <p:nvPr/>
          </p:nvCxnSpPr>
          <p:spPr>
            <a:xfrm rot="10800000" flipH="1">
              <a:off x="29299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10"/>
            <p:cNvCxnSpPr/>
            <p:nvPr/>
          </p:nvCxnSpPr>
          <p:spPr>
            <a:xfrm rot="10800000" flipH="1">
              <a:off x="30361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10"/>
            <p:cNvCxnSpPr/>
            <p:nvPr/>
          </p:nvCxnSpPr>
          <p:spPr>
            <a:xfrm rot="10800000" flipH="1">
              <a:off x="3142350" y="403250"/>
              <a:ext cx="106200" cy="120300"/>
            </a:xfrm>
            <a:prstGeom prst="straightConnector1">
              <a:avLst/>
            </a:prstGeom>
            <a:noFill/>
            <a:ln w="9525" cap="flat" cmpd="sng">
              <a:solidFill>
                <a:srgbClr val="5CC9B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8" name="Google Shape;468;p10"/>
          <p:cNvSpPr/>
          <p:nvPr/>
        </p:nvSpPr>
        <p:spPr>
          <a:xfrm flipH="1">
            <a:off x="7659075" y="4404782"/>
            <a:ext cx="1506900" cy="1506900"/>
          </a:xfrm>
          <a:prstGeom prst="blockArc">
            <a:avLst>
              <a:gd name="adj1" fmla="val 10800000"/>
              <a:gd name="adj2" fmla="val 32116"/>
              <a:gd name="adj3" fmla="val 18389"/>
            </a:avLst>
          </a:prstGeom>
          <a:solidFill>
            <a:srgbClr val="5CC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10"/>
          <p:cNvGrpSpPr/>
          <p:nvPr/>
        </p:nvGrpSpPr>
        <p:grpSpPr>
          <a:xfrm>
            <a:off x="65303" y="4592768"/>
            <a:ext cx="2109900" cy="478366"/>
            <a:chOff x="65303" y="4592768"/>
            <a:chExt cx="2109900" cy="478366"/>
          </a:xfrm>
        </p:grpSpPr>
        <p:sp>
          <p:nvSpPr>
            <p:cNvPr id="470" name="Google Shape;470;p10"/>
            <p:cNvSpPr/>
            <p:nvPr/>
          </p:nvSpPr>
          <p:spPr>
            <a:xfrm rot="10800000" flipH="1">
              <a:off x="741203" y="498892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 rot="10800000" flipH="1">
              <a:off x="1079153" y="498893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 rot="10800000" flipH="1">
              <a:off x="1079153" y="459277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 rot="10800000" flipH="1">
              <a:off x="1417103" y="498893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 rot="10800000" flipH="1">
              <a:off x="1417103" y="459277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0"/>
            <p:cNvSpPr/>
            <p:nvPr/>
          </p:nvSpPr>
          <p:spPr>
            <a:xfrm rot="10800000" flipH="1">
              <a:off x="1755053" y="498893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 rot="10800000" flipH="1">
              <a:off x="1755053" y="4592777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 rot="10800000" flipH="1">
              <a:off x="2093003" y="4988935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 rot="10800000" flipH="1">
              <a:off x="741203" y="4592768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 rot="10800000" flipH="1">
              <a:off x="403253" y="498892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 rot="10800000" flipH="1">
              <a:off x="403253" y="4592768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 rot="10800000" flipH="1">
              <a:off x="65303" y="498892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 rot="10800000" flipH="1">
              <a:off x="65303" y="4592768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10"/>
          <p:cNvGrpSpPr/>
          <p:nvPr/>
        </p:nvGrpSpPr>
        <p:grpSpPr>
          <a:xfrm>
            <a:off x="8002092" y="48916"/>
            <a:ext cx="1096050" cy="874516"/>
            <a:chOff x="4378999" y="3537516"/>
            <a:chExt cx="1096050" cy="874516"/>
          </a:xfrm>
        </p:grpSpPr>
        <p:sp>
          <p:nvSpPr>
            <p:cNvPr id="484" name="Google Shape;484;p10"/>
            <p:cNvSpPr/>
            <p:nvPr/>
          </p:nvSpPr>
          <p:spPr>
            <a:xfrm rot="10800000" flipH="1">
              <a:off x="43789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 rot="10800000" flipH="1">
              <a:off x="43789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 rot="10800000" flipH="1">
              <a:off x="47169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 rot="10800000" flipH="1">
              <a:off x="47169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 rot="10800000" flipH="1">
              <a:off x="47169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 rot="10800000" flipH="1">
              <a:off x="505489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 rot="10800000" flipH="1">
              <a:off x="505489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 rot="10800000" flipH="1">
              <a:off x="50548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 rot="10800000" flipH="1">
              <a:off x="5392849" y="4329832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 rot="10800000" flipH="1">
              <a:off x="5392849" y="3933674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 rot="10800000" flipH="1">
              <a:off x="539284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 rot="10800000" flipH="1">
              <a:off x="4378999" y="3537516"/>
              <a:ext cx="82200" cy="82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10"/>
          <p:cNvSpPr txBox="1">
            <a:spLocks noGrp="1"/>
          </p:cNvSpPr>
          <p:nvPr>
            <p:ph type="body" idx="1"/>
          </p:nvPr>
        </p:nvSpPr>
        <p:spPr>
          <a:xfrm>
            <a:off x="720000" y="3247225"/>
            <a:ext cx="3000000" cy="10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9300" y="1152475"/>
            <a:ext cx="768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9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28.xml"/><Relationship Id="rId21" Type="http://schemas.openxmlformats.org/officeDocument/2006/relationships/image" Target="../media/image17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hyperlink" Target="https://fenix.tecnico.ulisboa.pt/disciplinas/CCU/2022-2023/1-semestre" TargetMode="External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8.pn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08917" y="0"/>
            <a:ext cx="573405" cy="384810"/>
            <a:chOff x="308917" y="0"/>
            <a:chExt cx="573405" cy="384810"/>
          </a:xfrm>
        </p:grpSpPr>
        <p:sp>
          <p:nvSpPr>
            <p:cNvPr id="4" name="object 4"/>
            <p:cNvSpPr/>
            <p:nvPr/>
          </p:nvSpPr>
          <p:spPr>
            <a:xfrm>
              <a:off x="313680" y="0"/>
              <a:ext cx="563880" cy="375285"/>
            </a:xfrm>
            <a:custGeom>
              <a:avLst/>
              <a:gdLst/>
              <a:ahLst/>
              <a:cxnLst/>
              <a:rect l="l" t="t" r="r" b="b"/>
              <a:pathLst>
                <a:path w="563880" h="375285">
                  <a:moveTo>
                    <a:pt x="547105" y="0"/>
                  </a:moveTo>
                  <a:lnTo>
                    <a:pt x="17104" y="0"/>
                  </a:lnTo>
                  <a:lnTo>
                    <a:pt x="5545" y="37707"/>
                  </a:lnTo>
                  <a:lnTo>
                    <a:pt x="0" y="92424"/>
                  </a:lnTo>
                  <a:lnTo>
                    <a:pt x="5184" y="147189"/>
                  </a:lnTo>
                  <a:lnTo>
                    <a:pt x="21104" y="200405"/>
                  </a:lnTo>
                  <a:lnTo>
                    <a:pt x="41877" y="241303"/>
                  </a:lnTo>
                  <a:lnTo>
                    <a:pt x="68227" y="277373"/>
                  </a:lnTo>
                  <a:lnTo>
                    <a:pt x="99396" y="308299"/>
                  </a:lnTo>
                  <a:lnTo>
                    <a:pt x="134629" y="333766"/>
                  </a:lnTo>
                  <a:lnTo>
                    <a:pt x="173167" y="353456"/>
                  </a:lnTo>
                  <a:lnTo>
                    <a:pt x="214253" y="367055"/>
                  </a:lnTo>
                  <a:lnTo>
                    <a:pt x="257130" y="374245"/>
                  </a:lnTo>
                  <a:lnTo>
                    <a:pt x="301041" y="374710"/>
                  </a:lnTo>
                  <a:lnTo>
                    <a:pt x="345228" y="368135"/>
                  </a:lnTo>
                  <a:lnTo>
                    <a:pt x="388934" y="354202"/>
                  </a:lnTo>
                  <a:lnTo>
                    <a:pt x="429842" y="333411"/>
                  </a:lnTo>
                  <a:lnTo>
                    <a:pt x="465920" y="307051"/>
                  </a:lnTo>
                  <a:lnTo>
                    <a:pt x="496854" y="275876"/>
                  </a:lnTo>
                  <a:lnTo>
                    <a:pt x="522325" y="240642"/>
                  </a:lnTo>
                  <a:lnTo>
                    <a:pt x="542018" y="202104"/>
                  </a:lnTo>
                  <a:lnTo>
                    <a:pt x="555616" y="161017"/>
                  </a:lnTo>
                  <a:lnTo>
                    <a:pt x="562803" y="118137"/>
                  </a:lnTo>
                  <a:lnTo>
                    <a:pt x="563262" y="74217"/>
                  </a:lnTo>
                  <a:lnTo>
                    <a:pt x="556677" y="30015"/>
                  </a:lnTo>
                  <a:lnTo>
                    <a:pt x="547105" y="0"/>
                  </a:lnTo>
                  <a:close/>
                </a:path>
              </a:pathLst>
            </a:custGeom>
            <a:solidFill>
              <a:srgbClr val="5CC8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3680" y="0"/>
              <a:ext cx="563880" cy="375285"/>
            </a:xfrm>
            <a:custGeom>
              <a:avLst/>
              <a:gdLst/>
              <a:ahLst/>
              <a:cxnLst/>
              <a:rect l="l" t="t" r="r" b="b"/>
              <a:pathLst>
                <a:path w="563880" h="375285">
                  <a:moveTo>
                    <a:pt x="547105" y="0"/>
                  </a:moveTo>
                  <a:lnTo>
                    <a:pt x="556677" y="30015"/>
                  </a:lnTo>
                  <a:lnTo>
                    <a:pt x="563262" y="74217"/>
                  </a:lnTo>
                  <a:lnTo>
                    <a:pt x="562803" y="118137"/>
                  </a:lnTo>
                  <a:lnTo>
                    <a:pt x="555616" y="161017"/>
                  </a:lnTo>
                  <a:lnTo>
                    <a:pt x="542018" y="202104"/>
                  </a:lnTo>
                  <a:lnTo>
                    <a:pt x="522325" y="240642"/>
                  </a:lnTo>
                  <a:lnTo>
                    <a:pt x="496854" y="275876"/>
                  </a:lnTo>
                  <a:lnTo>
                    <a:pt x="465920" y="307051"/>
                  </a:lnTo>
                  <a:lnTo>
                    <a:pt x="429842" y="333411"/>
                  </a:lnTo>
                  <a:lnTo>
                    <a:pt x="388934" y="354202"/>
                  </a:lnTo>
                  <a:lnTo>
                    <a:pt x="345228" y="368135"/>
                  </a:lnTo>
                  <a:lnTo>
                    <a:pt x="301041" y="374710"/>
                  </a:lnTo>
                  <a:lnTo>
                    <a:pt x="257130" y="374245"/>
                  </a:lnTo>
                  <a:lnTo>
                    <a:pt x="214253" y="367055"/>
                  </a:lnTo>
                  <a:lnTo>
                    <a:pt x="173167" y="353456"/>
                  </a:lnTo>
                  <a:lnTo>
                    <a:pt x="134629" y="333766"/>
                  </a:lnTo>
                  <a:lnTo>
                    <a:pt x="99396" y="308299"/>
                  </a:lnTo>
                  <a:lnTo>
                    <a:pt x="68227" y="277373"/>
                  </a:lnTo>
                  <a:lnTo>
                    <a:pt x="41877" y="241303"/>
                  </a:lnTo>
                  <a:lnTo>
                    <a:pt x="21104" y="200405"/>
                  </a:lnTo>
                  <a:lnTo>
                    <a:pt x="5184" y="147189"/>
                  </a:lnTo>
                  <a:lnTo>
                    <a:pt x="0" y="92424"/>
                  </a:lnTo>
                  <a:lnTo>
                    <a:pt x="5545" y="37707"/>
                  </a:lnTo>
                  <a:lnTo>
                    <a:pt x="17104" y="0"/>
                  </a:lnTo>
                </a:path>
              </a:pathLst>
            </a:custGeom>
            <a:ln w="9525">
              <a:solidFill>
                <a:srgbClr val="5CC8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3600" y="4943475"/>
            <a:ext cx="76200" cy="76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0700" y="4943475"/>
            <a:ext cx="85725" cy="76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0700" y="4543425"/>
            <a:ext cx="85725" cy="857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7325" y="4943475"/>
            <a:ext cx="76200" cy="76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57325" y="4543425"/>
            <a:ext cx="76200" cy="857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7325" y="4152900"/>
            <a:ext cx="76200" cy="762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4425" y="4943475"/>
            <a:ext cx="85725" cy="762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4425" y="4543425"/>
            <a:ext cx="85725" cy="8572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4425" y="4152900"/>
            <a:ext cx="85725" cy="762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1050" y="4943475"/>
            <a:ext cx="76200" cy="762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1050" y="4543425"/>
            <a:ext cx="76200" cy="857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1050" y="4152900"/>
            <a:ext cx="76200" cy="762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8150" y="4943475"/>
            <a:ext cx="85725" cy="762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8150" y="4543425"/>
            <a:ext cx="85725" cy="857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8150" y="4152900"/>
            <a:ext cx="85725" cy="762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775" y="4943475"/>
            <a:ext cx="85725" cy="762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775" y="4543425"/>
            <a:ext cx="85725" cy="8572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775" y="4152900"/>
            <a:ext cx="85725" cy="76200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8901176" y="2748026"/>
            <a:ext cx="159385" cy="2112645"/>
          </a:xfrm>
          <a:custGeom>
            <a:avLst/>
            <a:gdLst/>
            <a:ahLst/>
            <a:cxnLst/>
            <a:rect l="l" t="t" r="r" b="b"/>
            <a:pathLst>
              <a:path w="159384" h="2112645">
                <a:moveTo>
                  <a:pt x="0" y="0"/>
                </a:moveTo>
                <a:lnTo>
                  <a:pt x="159257" y="140588"/>
                </a:lnTo>
              </a:path>
              <a:path w="159384" h="2112645">
                <a:moveTo>
                  <a:pt x="0" y="142875"/>
                </a:moveTo>
                <a:lnTo>
                  <a:pt x="159257" y="283463"/>
                </a:lnTo>
              </a:path>
              <a:path w="159384" h="2112645">
                <a:moveTo>
                  <a:pt x="0" y="276225"/>
                </a:moveTo>
                <a:lnTo>
                  <a:pt x="159257" y="416813"/>
                </a:lnTo>
              </a:path>
              <a:path w="159384" h="2112645">
                <a:moveTo>
                  <a:pt x="0" y="419100"/>
                </a:moveTo>
                <a:lnTo>
                  <a:pt x="159257" y="559688"/>
                </a:lnTo>
              </a:path>
              <a:path w="159384" h="2112645">
                <a:moveTo>
                  <a:pt x="0" y="561975"/>
                </a:moveTo>
                <a:lnTo>
                  <a:pt x="159257" y="702563"/>
                </a:lnTo>
              </a:path>
              <a:path w="159384" h="2112645">
                <a:moveTo>
                  <a:pt x="0" y="704850"/>
                </a:moveTo>
                <a:lnTo>
                  <a:pt x="159257" y="845439"/>
                </a:lnTo>
              </a:path>
              <a:path w="159384" h="2112645">
                <a:moveTo>
                  <a:pt x="0" y="838200"/>
                </a:moveTo>
                <a:lnTo>
                  <a:pt x="159257" y="978789"/>
                </a:lnTo>
              </a:path>
              <a:path w="159384" h="2112645">
                <a:moveTo>
                  <a:pt x="0" y="981075"/>
                </a:moveTo>
                <a:lnTo>
                  <a:pt x="159257" y="1121664"/>
                </a:lnTo>
              </a:path>
              <a:path w="159384" h="2112645">
                <a:moveTo>
                  <a:pt x="0" y="1123950"/>
                </a:moveTo>
                <a:lnTo>
                  <a:pt x="159257" y="1264551"/>
                </a:lnTo>
              </a:path>
              <a:path w="159384" h="2112645">
                <a:moveTo>
                  <a:pt x="0" y="1266761"/>
                </a:moveTo>
                <a:lnTo>
                  <a:pt x="159257" y="1407426"/>
                </a:lnTo>
              </a:path>
              <a:path w="159384" h="2112645">
                <a:moveTo>
                  <a:pt x="0" y="1400111"/>
                </a:moveTo>
                <a:lnTo>
                  <a:pt x="159257" y="1540776"/>
                </a:lnTo>
              </a:path>
              <a:path w="159384" h="2112645">
                <a:moveTo>
                  <a:pt x="0" y="1542986"/>
                </a:moveTo>
                <a:lnTo>
                  <a:pt x="159257" y="1683651"/>
                </a:lnTo>
              </a:path>
              <a:path w="159384" h="2112645">
                <a:moveTo>
                  <a:pt x="0" y="1685861"/>
                </a:moveTo>
                <a:lnTo>
                  <a:pt x="159257" y="1826526"/>
                </a:lnTo>
              </a:path>
              <a:path w="159384" h="2112645">
                <a:moveTo>
                  <a:pt x="0" y="1828736"/>
                </a:moveTo>
                <a:lnTo>
                  <a:pt x="159257" y="1969401"/>
                </a:lnTo>
              </a:path>
              <a:path w="159384" h="2112645">
                <a:moveTo>
                  <a:pt x="0" y="1971611"/>
                </a:moveTo>
                <a:lnTo>
                  <a:pt x="159257" y="2112276"/>
                </a:lnTo>
              </a:path>
            </a:pathLst>
          </a:custGeom>
          <a:ln w="9525">
            <a:solidFill>
              <a:srgbClr val="7745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24725" y="885825"/>
            <a:ext cx="85725" cy="762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67625" y="885825"/>
            <a:ext cx="76200" cy="762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67625" y="485775"/>
            <a:ext cx="76200" cy="8572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01000" y="885825"/>
            <a:ext cx="85725" cy="762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01000" y="485775"/>
            <a:ext cx="85725" cy="857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01000" y="85725"/>
            <a:ext cx="85725" cy="8572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43900" y="885825"/>
            <a:ext cx="76200" cy="762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43900" y="485775"/>
            <a:ext cx="76200" cy="8572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43900" y="85725"/>
            <a:ext cx="76200" cy="857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77275" y="885825"/>
            <a:ext cx="85725" cy="7620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77275" y="485775"/>
            <a:ext cx="85725" cy="8572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77275" y="85725"/>
            <a:ext cx="85725" cy="8572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020175" y="885825"/>
            <a:ext cx="76200" cy="762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20175" y="485775"/>
            <a:ext cx="76200" cy="8572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20175" y="85725"/>
            <a:ext cx="76200" cy="8572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67625" y="85725"/>
            <a:ext cx="76200" cy="8572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24725" y="85725"/>
            <a:ext cx="85725" cy="8572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24725" y="485775"/>
            <a:ext cx="85725" cy="8572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91350" y="885825"/>
            <a:ext cx="76200" cy="76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91350" y="485775"/>
            <a:ext cx="76200" cy="8572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48450" y="885825"/>
            <a:ext cx="85725" cy="76200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8284964" y="4747019"/>
            <a:ext cx="573405" cy="399415"/>
            <a:chOff x="8284964" y="4747019"/>
            <a:chExt cx="573405" cy="399415"/>
          </a:xfrm>
        </p:grpSpPr>
        <p:sp>
          <p:nvSpPr>
            <p:cNvPr id="47" name="object 47"/>
            <p:cNvSpPr/>
            <p:nvPr/>
          </p:nvSpPr>
          <p:spPr>
            <a:xfrm>
              <a:off x="8289726" y="4751781"/>
              <a:ext cx="563880" cy="389890"/>
            </a:xfrm>
            <a:custGeom>
              <a:avLst/>
              <a:gdLst/>
              <a:ahLst/>
              <a:cxnLst/>
              <a:rect l="l" t="t" r="r" b="b"/>
              <a:pathLst>
                <a:path w="563879" h="389889">
                  <a:moveTo>
                    <a:pt x="261898" y="0"/>
                  </a:moveTo>
                  <a:lnTo>
                    <a:pt x="217730" y="6637"/>
                  </a:lnTo>
                  <a:lnTo>
                    <a:pt x="174061" y="20636"/>
                  </a:lnTo>
                  <a:lnTo>
                    <a:pt x="133167" y="41460"/>
                  </a:lnTo>
                  <a:lnTo>
                    <a:pt x="97109" y="67855"/>
                  </a:lnTo>
                  <a:lnTo>
                    <a:pt x="66201" y="99064"/>
                  </a:lnTo>
                  <a:lnTo>
                    <a:pt x="40761" y="134329"/>
                  </a:lnTo>
                  <a:lnTo>
                    <a:pt x="21105" y="172894"/>
                  </a:lnTo>
                  <a:lnTo>
                    <a:pt x="7548" y="213999"/>
                  </a:lnTo>
                  <a:lnTo>
                    <a:pt x="408" y="256888"/>
                  </a:lnTo>
                  <a:lnTo>
                    <a:pt x="0" y="300804"/>
                  </a:lnTo>
                  <a:lnTo>
                    <a:pt x="6640" y="344987"/>
                  </a:lnTo>
                  <a:lnTo>
                    <a:pt x="20645" y="388682"/>
                  </a:lnTo>
                  <a:lnTo>
                    <a:pt x="541599" y="389793"/>
                  </a:lnTo>
                  <a:lnTo>
                    <a:pt x="557841" y="336681"/>
                  </a:lnTo>
                  <a:lnTo>
                    <a:pt x="563331" y="281946"/>
                  </a:lnTo>
                  <a:lnTo>
                    <a:pt x="558083" y="227186"/>
                  </a:lnTo>
                  <a:lnTo>
                    <a:pt x="542107" y="174002"/>
                  </a:lnTo>
                  <a:lnTo>
                    <a:pt x="521274" y="133120"/>
                  </a:lnTo>
                  <a:lnTo>
                    <a:pt x="494869" y="97072"/>
                  </a:lnTo>
                  <a:lnTo>
                    <a:pt x="463649" y="66175"/>
                  </a:lnTo>
                  <a:lnTo>
                    <a:pt x="428374" y="40744"/>
                  </a:lnTo>
                  <a:lnTo>
                    <a:pt x="389802" y="21095"/>
                  </a:lnTo>
                  <a:lnTo>
                    <a:pt x="348693" y="7544"/>
                  </a:lnTo>
                  <a:lnTo>
                    <a:pt x="305805" y="407"/>
                  </a:lnTo>
                  <a:lnTo>
                    <a:pt x="261898" y="0"/>
                  </a:lnTo>
                  <a:close/>
                </a:path>
              </a:pathLst>
            </a:custGeom>
            <a:solidFill>
              <a:srgbClr val="5CC8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289726" y="4751781"/>
              <a:ext cx="563880" cy="389890"/>
            </a:xfrm>
            <a:custGeom>
              <a:avLst/>
              <a:gdLst/>
              <a:ahLst/>
              <a:cxnLst/>
              <a:rect l="l" t="t" r="r" b="b"/>
              <a:pathLst>
                <a:path w="563879" h="389889">
                  <a:moveTo>
                    <a:pt x="20645" y="388682"/>
                  </a:moveTo>
                  <a:lnTo>
                    <a:pt x="6640" y="344987"/>
                  </a:lnTo>
                  <a:lnTo>
                    <a:pt x="0" y="300804"/>
                  </a:lnTo>
                  <a:lnTo>
                    <a:pt x="408" y="256888"/>
                  </a:lnTo>
                  <a:lnTo>
                    <a:pt x="7548" y="213999"/>
                  </a:lnTo>
                  <a:lnTo>
                    <a:pt x="21105" y="172894"/>
                  </a:lnTo>
                  <a:lnTo>
                    <a:pt x="40761" y="134329"/>
                  </a:lnTo>
                  <a:lnTo>
                    <a:pt x="66201" y="99064"/>
                  </a:lnTo>
                  <a:lnTo>
                    <a:pt x="97109" y="67855"/>
                  </a:lnTo>
                  <a:lnTo>
                    <a:pt x="133167" y="41460"/>
                  </a:lnTo>
                  <a:lnTo>
                    <a:pt x="174061" y="20636"/>
                  </a:lnTo>
                  <a:lnTo>
                    <a:pt x="217730" y="6637"/>
                  </a:lnTo>
                  <a:lnTo>
                    <a:pt x="261898" y="0"/>
                  </a:lnTo>
                  <a:lnTo>
                    <a:pt x="305805" y="407"/>
                  </a:lnTo>
                  <a:lnTo>
                    <a:pt x="348693" y="7544"/>
                  </a:lnTo>
                  <a:lnTo>
                    <a:pt x="389802" y="21095"/>
                  </a:lnTo>
                  <a:lnTo>
                    <a:pt x="428374" y="40744"/>
                  </a:lnTo>
                  <a:lnTo>
                    <a:pt x="463649" y="66175"/>
                  </a:lnTo>
                  <a:lnTo>
                    <a:pt x="494869" y="97072"/>
                  </a:lnTo>
                  <a:lnTo>
                    <a:pt x="521274" y="133120"/>
                  </a:lnTo>
                  <a:lnTo>
                    <a:pt x="542107" y="174002"/>
                  </a:lnTo>
                  <a:lnTo>
                    <a:pt x="558083" y="227186"/>
                  </a:lnTo>
                  <a:lnTo>
                    <a:pt x="563331" y="281946"/>
                  </a:lnTo>
                  <a:lnTo>
                    <a:pt x="557841" y="336681"/>
                  </a:lnTo>
                  <a:lnTo>
                    <a:pt x="541599" y="389793"/>
                  </a:lnTo>
                  <a:lnTo>
                    <a:pt x="20645" y="388682"/>
                  </a:lnTo>
                  <a:close/>
                </a:path>
              </a:pathLst>
            </a:custGeom>
            <a:ln w="9525">
              <a:solidFill>
                <a:srgbClr val="5CC8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109537" y="242950"/>
            <a:ext cx="159385" cy="2112645"/>
          </a:xfrm>
          <a:custGeom>
            <a:avLst/>
            <a:gdLst/>
            <a:ahLst/>
            <a:cxnLst/>
            <a:rect l="l" t="t" r="r" b="b"/>
            <a:pathLst>
              <a:path w="159385" h="2112645">
                <a:moveTo>
                  <a:pt x="0" y="0"/>
                </a:moveTo>
                <a:lnTo>
                  <a:pt x="159321" y="140588"/>
                </a:lnTo>
              </a:path>
              <a:path w="159385" h="2112645">
                <a:moveTo>
                  <a:pt x="0" y="142875"/>
                </a:moveTo>
                <a:lnTo>
                  <a:pt x="159321" y="283463"/>
                </a:lnTo>
              </a:path>
              <a:path w="159385" h="2112645">
                <a:moveTo>
                  <a:pt x="0" y="285750"/>
                </a:moveTo>
                <a:lnTo>
                  <a:pt x="159321" y="426338"/>
                </a:lnTo>
              </a:path>
              <a:path w="159385" h="2112645">
                <a:moveTo>
                  <a:pt x="0" y="428625"/>
                </a:moveTo>
                <a:lnTo>
                  <a:pt x="159321" y="569213"/>
                </a:lnTo>
              </a:path>
              <a:path w="159385" h="2112645">
                <a:moveTo>
                  <a:pt x="0" y="561975"/>
                </a:moveTo>
                <a:lnTo>
                  <a:pt x="159321" y="702563"/>
                </a:lnTo>
              </a:path>
              <a:path w="159385" h="2112645">
                <a:moveTo>
                  <a:pt x="0" y="704850"/>
                </a:moveTo>
                <a:lnTo>
                  <a:pt x="159321" y="845438"/>
                </a:lnTo>
              </a:path>
              <a:path w="159385" h="2112645">
                <a:moveTo>
                  <a:pt x="0" y="847725"/>
                </a:moveTo>
                <a:lnTo>
                  <a:pt x="159321" y="988313"/>
                </a:lnTo>
              </a:path>
              <a:path w="159385" h="2112645">
                <a:moveTo>
                  <a:pt x="0" y="990600"/>
                </a:moveTo>
                <a:lnTo>
                  <a:pt x="159321" y="1131189"/>
                </a:lnTo>
              </a:path>
              <a:path w="159385" h="2112645">
                <a:moveTo>
                  <a:pt x="0" y="1123950"/>
                </a:moveTo>
                <a:lnTo>
                  <a:pt x="159321" y="1264539"/>
                </a:lnTo>
              </a:path>
              <a:path w="159385" h="2112645">
                <a:moveTo>
                  <a:pt x="0" y="1266825"/>
                </a:moveTo>
                <a:lnTo>
                  <a:pt x="159321" y="1407414"/>
                </a:lnTo>
              </a:path>
              <a:path w="159385" h="2112645">
                <a:moveTo>
                  <a:pt x="0" y="1409700"/>
                </a:moveTo>
                <a:lnTo>
                  <a:pt x="159321" y="1550289"/>
                </a:lnTo>
              </a:path>
              <a:path w="159385" h="2112645">
                <a:moveTo>
                  <a:pt x="0" y="1552575"/>
                </a:moveTo>
                <a:lnTo>
                  <a:pt x="159321" y="1693164"/>
                </a:lnTo>
              </a:path>
              <a:path w="159385" h="2112645">
                <a:moveTo>
                  <a:pt x="0" y="1685925"/>
                </a:moveTo>
                <a:lnTo>
                  <a:pt x="159321" y="1826514"/>
                </a:lnTo>
              </a:path>
              <a:path w="159385" h="2112645">
                <a:moveTo>
                  <a:pt x="0" y="1828800"/>
                </a:moveTo>
                <a:lnTo>
                  <a:pt x="159321" y="1969389"/>
                </a:lnTo>
              </a:path>
              <a:path w="159385" h="2112645">
                <a:moveTo>
                  <a:pt x="0" y="1971675"/>
                </a:moveTo>
                <a:lnTo>
                  <a:pt x="159321" y="2112264"/>
                </a:lnTo>
              </a:path>
            </a:pathLst>
          </a:custGeom>
          <a:ln w="9525">
            <a:solidFill>
              <a:srgbClr val="7745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808990" y="633793"/>
            <a:ext cx="4524628" cy="683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pt-PT" sz="4250" spc="-330">
                <a:solidFill>
                  <a:srgbClr val="77457C"/>
                </a:solidFill>
              </a:rPr>
              <a:t>SECOND ASSESSMENT</a:t>
            </a:r>
            <a:endParaRPr sz="4250"/>
          </a:p>
        </p:txBody>
      </p:sp>
      <p:sp>
        <p:nvSpPr>
          <p:cNvPr id="51" name="object 51"/>
          <p:cNvSpPr/>
          <p:nvPr/>
        </p:nvSpPr>
        <p:spPr>
          <a:xfrm>
            <a:off x="1" y="2610389"/>
            <a:ext cx="5114925" cy="476250"/>
          </a:xfrm>
          <a:custGeom>
            <a:avLst/>
            <a:gdLst/>
            <a:ahLst/>
            <a:cxnLst/>
            <a:rect l="l" t="t" r="r" b="b"/>
            <a:pathLst>
              <a:path w="5114925" h="476250">
                <a:moveTo>
                  <a:pt x="4876798" y="0"/>
                </a:moveTo>
                <a:lnTo>
                  <a:pt x="0" y="0"/>
                </a:lnTo>
                <a:lnTo>
                  <a:pt x="0" y="476250"/>
                </a:lnTo>
                <a:lnTo>
                  <a:pt x="4876798" y="476250"/>
                </a:lnTo>
                <a:lnTo>
                  <a:pt x="4924806" y="471414"/>
                </a:lnTo>
                <a:lnTo>
                  <a:pt x="4969512" y="457545"/>
                </a:lnTo>
                <a:lnTo>
                  <a:pt x="5009962" y="435597"/>
                </a:lnTo>
                <a:lnTo>
                  <a:pt x="5045200" y="406526"/>
                </a:lnTo>
                <a:lnTo>
                  <a:pt x="5074271" y="371288"/>
                </a:lnTo>
                <a:lnTo>
                  <a:pt x="5096219" y="330838"/>
                </a:lnTo>
                <a:lnTo>
                  <a:pt x="5110088" y="286132"/>
                </a:lnTo>
                <a:lnTo>
                  <a:pt x="5114923" y="238125"/>
                </a:lnTo>
                <a:lnTo>
                  <a:pt x="5110088" y="190117"/>
                </a:lnTo>
                <a:lnTo>
                  <a:pt x="5096219" y="145411"/>
                </a:lnTo>
                <a:lnTo>
                  <a:pt x="5074271" y="104961"/>
                </a:lnTo>
                <a:lnTo>
                  <a:pt x="5045200" y="69722"/>
                </a:lnTo>
                <a:lnTo>
                  <a:pt x="5009962" y="40652"/>
                </a:lnTo>
                <a:lnTo>
                  <a:pt x="4969512" y="18704"/>
                </a:lnTo>
                <a:lnTo>
                  <a:pt x="4924806" y="4835"/>
                </a:lnTo>
                <a:lnTo>
                  <a:pt x="4876798" y="0"/>
                </a:lnTo>
                <a:close/>
              </a:path>
            </a:pathLst>
          </a:custGeom>
          <a:solidFill>
            <a:srgbClr val="7745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90307" y="1476121"/>
            <a:ext cx="1922145" cy="805180"/>
          </a:xfrm>
          <a:custGeom>
            <a:avLst/>
            <a:gdLst/>
            <a:ahLst/>
            <a:cxnLst/>
            <a:rect l="l" t="t" r="r" b="b"/>
            <a:pathLst>
              <a:path w="1922145" h="805180">
                <a:moveTo>
                  <a:pt x="1593964" y="229234"/>
                </a:moveTo>
                <a:lnTo>
                  <a:pt x="1593317" y="239619"/>
                </a:lnTo>
                <a:lnTo>
                  <a:pt x="1592694" y="250015"/>
                </a:lnTo>
                <a:lnTo>
                  <a:pt x="1592071" y="260435"/>
                </a:lnTo>
                <a:lnTo>
                  <a:pt x="1591424" y="270890"/>
                </a:lnTo>
                <a:lnTo>
                  <a:pt x="1587233" y="323405"/>
                </a:lnTo>
                <a:lnTo>
                  <a:pt x="1583047" y="375919"/>
                </a:lnTo>
                <a:lnTo>
                  <a:pt x="1578867" y="428434"/>
                </a:lnTo>
                <a:lnTo>
                  <a:pt x="1574697" y="480948"/>
                </a:lnTo>
                <a:lnTo>
                  <a:pt x="1570542" y="533463"/>
                </a:lnTo>
                <a:lnTo>
                  <a:pt x="1566405" y="585977"/>
                </a:lnTo>
                <a:lnTo>
                  <a:pt x="1579835" y="585977"/>
                </a:lnTo>
                <a:lnTo>
                  <a:pt x="1593265" y="585977"/>
                </a:lnTo>
                <a:lnTo>
                  <a:pt x="1606696" y="585977"/>
                </a:lnTo>
                <a:lnTo>
                  <a:pt x="1620126" y="585977"/>
                </a:lnTo>
                <a:lnTo>
                  <a:pt x="1616315" y="533463"/>
                </a:lnTo>
                <a:lnTo>
                  <a:pt x="1612501" y="480949"/>
                </a:lnTo>
                <a:lnTo>
                  <a:pt x="1608680" y="428434"/>
                </a:lnTo>
                <a:lnTo>
                  <a:pt x="1604848" y="375920"/>
                </a:lnTo>
                <a:lnTo>
                  <a:pt x="1601002" y="323405"/>
                </a:lnTo>
                <a:lnTo>
                  <a:pt x="1597139" y="270890"/>
                </a:lnTo>
                <a:lnTo>
                  <a:pt x="1594746" y="239619"/>
                </a:lnTo>
                <a:lnTo>
                  <a:pt x="1593964" y="229234"/>
                </a:lnTo>
                <a:close/>
              </a:path>
              <a:path w="1922145" h="805180">
                <a:moveTo>
                  <a:pt x="1739506" y="12700"/>
                </a:moveTo>
                <a:lnTo>
                  <a:pt x="1739506" y="12700"/>
                </a:lnTo>
                <a:lnTo>
                  <a:pt x="1803641" y="12700"/>
                </a:lnTo>
                <a:lnTo>
                  <a:pt x="1804530" y="14477"/>
                </a:lnTo>
                <a:lnTo>
                  <a:pt x="1804530" y="18161"/>
                </a:lnTo>
                <a:lnTo>
                  <a:pt x="1804473" y="67192"/>
                </a:lnTo>
                <a:lnTo>
                  <a:pt x="1804421" y="116225"/>
                </a:lnTo>
                <a:lnTo>
                  <a:pt x="1804371" y="165257"/>
                </a:lnTo>
                <a:lnTo>
                  <a:pt x="1804324" y="214291"/>
                </a:lnTo>
                <a:lnTo>
                  <a:pt x="1804279" y="263327"/>
                </a:lnTo>
                <a:lnTo>
                  <a:pt x="1804234" y="312364"/>
                </a:lnTo>
                <a:lnTo>
                  <a:pt x="1804190" y="361403"/>
                </a:lnTo>
                <a:lnTo>
                  <a:pt x="1804146" y="410444"/>
                </a:lnTo>
                <a:lnTo>
                  <a:pt x="1804101" y="459489"/>
                </a:lnTo>
                <a:lnTo>
                  <a:pt x="1804053" y="508536"/>
                </a:lnTo>
                <a:lnTo>
                  <a:pt x="1804004" y="557587"/>
                </a:lnTo>
                <a:lnTo>
                  <a:pt x="1803951" y="606642"/>
                </a:lnTo>
                <a:lnTo>
                  <a:pt x="1803895" y="655701"/>
                </a:lnTo>
                <a:lnTo>
                  <a:pt x="1832736" y="655701"/>
                </a:lnTo>
                <a:lnTo>
                  <a:pt x="1861553" y="655701"/>
                </a:lnTo>
                <a:lnTo>
                  <a:pt x="1890370" y="655701"/>
                </a:lnTo>
                <a:lnTo>
                  <a:pt x="1919211" y="655701"/>
                </a:lnTo>
                <a:lnTo>
                  <a:pt x="1920989" y="655701"/>
                </a:lnTo>
                <a:lnTo>
                  <a:pt x="1921878" y="657478"/>
                </a:lnTo>
                <a:lnTo>
                  <a:pt x="1921878" y="791971"/>
                </a:lnTo>
                <a:lnTo>
                  <a:pt x="1920989" y="793749"/>
                </a:lnTo>
                <a:lnTo>
                  <a:pt x="1736966" y="793749"/>
                </a:lnTo>
                <a:lnTo>
                  <a:pt x="1736204" y="791971"/>
                </a:lnTo>
                <a:lnTo>
                  <a:pt x="1736204" y="788288"/>
                </a:lnTo>
                <a:lnTo>
                  <a:pt x="1736253" y="736953"/>
                </a:lnTo>
                <a:lnTo>
                  <a:pt x="1736299" y="685616"/>
                </a:lnTo>
                <a:lnTo>
                  <a:pt x="1736343" y="634275"/>
                </a:lnTo>
                <a:lnTo>
                  <a:pt x="1736385" y="582933"/>
                </a:lnTo>
                <a:lnTo>
                  <a:pt x="1736425" y="531589"/>
                </a:lnTo>
                <a:lnTo>
                  <a:pt x="1736464" y="480243"/>
                </a:lnTo>
                <a:lnTo>
                  <a:pt x="1736502" y="428898"/>
                </a:lnTo>
                <a:lnTo>
                  <a:pt x="1736540" y="377551"/>
                </a:lnTo>
                <a:lnTo>
                  <a:pt x="1736579" y="326206"/>
                </a:lnTo>
                <a:lnTo>
                  <a:pt x="1736618" y="274860"/>
                </a:lnTo>
                <a:lnTo>
                  <a:pt x="1736658" y="223516"/>
                </a:lnTo>
                <a:lnTo>
                  <a:pt x="1736700" y="172174"/>
                </a:lnTo>
                <a:lnTo>
                  <a:pt x="1736743" y="120833"/>
                </a:lnTo>
                <a:lnTo>
                  <a:pt x="1736790" y="69496"/>
                </a:lnTo>
                <a:lnTo>
                  <a:pt x="1736839" y="18161"/>
                </a:lnTo>
                <a:lnTo>
                  <a:pt x="1736839" y="14477"/>
                </a:lnTo>
                <a:lnTo>
                  <a:pt x="1737728" y="12700"/>
                </a:lnTo>
                <a:lnTo>
                  <a:pt x="1739506" y="12700"/>
                </a:lnTo>
                <a:close/>
              </a:path>
              <a:path w="1922145" h="805180">
                <a:moveTo>
                  <a:pt x="1554086" y="12700"/>
                </a:moveTo>
                <a:lnTo>
                  <a:pt x="1554086" y="12700"/>
                </a:lnTo>
                <a:lnTo>
                  <a:pt x="1636636" y="12700"/>
                </a:lnTo>
                <a:lnTo>
                  <a:pt x="1637525" y="14096"/>
                </a:lnTo>
                <a:lnTo>
                  <a:pt x="1642349" y="68429"/>
                </a:lnTo>
                <a:lnTo>
                  <a:pt x="1646790" y="119843"/>
                </a:lnTo>
                <a:lnTo>
                  <a:pt x="1651228" y="171260"/>
                </a:lnTo>
                <a:lnTo>
                  <a:pt x="1655664" y="222678"/>
                </a:lnTo>
                <a:lnTo>
                  <a:pt x="1660098" y="274098"/>
                </a:lnTo>
                <a:lnTo>
                  <a:pt x="1664531" y="325520"/>
                </a:lnTo>
                <a:lnTo>
                  <a:pt x="1668964" y="376942"/>
                </a:lnTo>
                <a:lnTo>
                  <a:pt x="1673396" y="428364"/>
                </a:lnTo>
                <a:lnTo>
                  <a:pt x="1677829" y="479786"/>
                </a:lnTo>
                <a:lnTo>
                  <a:pt x="1682262" y="531208"/>
                </a:lnTo>
                <a:lnTo>
                  <a:pt x="1686696" y="582628"/>
                </a:lnTo>
                <a:lnTo>
                  <a:pt x="1691132" y="634046"/>
                </a:lnTo>
                <a:lnTo>
                  <a:pt x="1695570" y="685463"/>
                </a:lnTo>
                <a:lnTo>
                  <a:pt x="1700010" y="736877"/>
                </a:lnTo>
                <a:lnTo>
                  <a:pt x="1704454" y="788288"/>
                </a:lnTo>
                <a:lnTo>
                  <a:pt x="1704708" y="791971"/>
                </a:lnTo>
                <a:lnTo>
                  <a:pt x="1703946" y="793749"/>
                </a:lnTo>
                <a:lnTo>
                  <a:pt x="1702295" y="793749"/>
                </a:lnTo>
                <a:lnTo>
                  <a:pt x="1686789" y="793749"/>
                </a:lnTo>
                <a:lnTo>
                  <a:pt x="1671307" y="793749"/>
                </a:lnTo>
                <a:lnTo>
                  <a:pt x="1655825" y="793749"/>
                </a:lnTo>
                <a:lnTo>
                  <a:pt x="1640319" y="793749"/>
                </a:lnTo>
                <a:lnTo>
                  <a:pt x="1638541" y="793749"/>
                </a:lnTo>
                <a:lnTo>
                  <a:pt x="1637525" y="791971"/>
                </a:lnTo>
                <a:lnTo>
                  <a:pt x="1634334" y="747204"/>
                </a:lnTo>
                <a:lnTo>
                  <a:pt x="1631302" y="706119"/>
                </a:lnTo>
                <a:lnTo>
                  <a:pt x="1612252" y="706119"/>
                </a:lnTo>
                <a:lnTo>
                  <a:pt x="1593202" y="706119"/>
                </a:lnTo>
                <a:lnTo>
                  <a:pt x="1574152" y="706119"/>
                </a:lnTo>
                <a:lnTo>
                  <a:pt x="1555102" y="706119"/>
                </a:lnTo>
                <a:lnTo>
                  <a:pt x="1553651" y="726674"/>
                </a:lnTo>
                <a:lnTo>
                  <a:pt x="1552165" y="747204"/>
                </a:lnTo>
                <a:lnTo>
                  <a:pt x="1550655" y="767734"/>
                </a:lnTo>
                <a:lnTo>
                  <a:pt x="1549133" y="788288"/>
                </a:lnTo>
                <a:lnTo>
                  <a:pt x="1549006" y="791971"/>
                </a:lnTo>
                <a:lnTo>
                  <a:pt x="1547990" y="793749"/>
                </a:lnTo>
                <a:lnTo>
                  <a:pt x="1546466" y="793749"/>
                </a:lnTo>
                <a:lnTo>
                  <a:pt x="1530865" y="793749"/>
                </a:lnTo>
                <a:lnTo>
                  <a:pt x="1515287" y="793749"/>
                </a:lnTo>
                <a:lnTo>
                  <a:pt x="1499710" y="793749"/>
                </a:lnTo>
                <a:lnTo>
                  <a:pt x="1484109" y="793749"/>
                </a:lnTo>
                <a:lnTo>
                  <a:pt x="1482712" y="793749"/>
                </a:lnTo>
                <a:lnTo>
                  <a:pt x="1481950" y="791971"/>
                </a:lnTo>
                <a:lnTo>
                  <a:pt x="1481950" y="788288"/>
                </a:lnTo>
                <a:lnTo>
                  <a:pt x="1486573" y="736877"/>
                </a:lnTo>
                <a:lnTo>
                  <a:pt x="1491195" y="685463"/>
                </a:lnTo>
                <a:lnTo>
                  <a:pt x="1495818" y="634046"/>
                </a:lnTo>
                <a:lnTo>
                  <a:pt x="1500441" y="582628"/>
                </a:lnTo>
                <a:lnTo>
                  <a:pt x="1505064" y="531208"/>
                </a:lnTo>
                <a:lnTo>
                  <a:pt x="1509687" y="479786"/>
                </a:lnTo>
                <a:lnTo>
                  <a:pt x="1514309" y="428364"/>
                </a:lnTo>
                <a:lnTo>
                  <a:pt x="1518932" y="376942"/>
                </a:lnTo>
                <a:lnTo>
                  <a:pt x="1523555" y="325520"/>
                </a:lnTo>
                <a:lnTo>
                  <a:pt x="1528178" y="274098"/>
                </a:lnTo>
                <a:lnTo>
                  <a:pt x="1532801" y="222678"/>
                </a:lnTo>
                <a:lnTo>
                  <a:pt x="1537423" y="171260"/>
                </a:lnTo>
                <a:lnTo>
                  <a:pt x="1542046" y="119843"/>
                </a:lnTo>
                <a:lnTo>
                  <a:pt x="1546669" y="68429"/>
                </a:lnTo>
                <a:lnTo>
                  <a:pt x="1551292" y="17017"/>
                </a:lnTo>
                <a:lnTo>
                  <a:pt x="1552562" y="12700"/>
                </a:lnTo>
                <a:lnTo>
                  <a:pt x="1554086" y="12700"/>
                </a:lnTo>
                <a:close/>
              </a:path>
              <a:path w="1922145" h="805180">
                <a:moveTo>
                  <a:pt x="1385811" y="12700"/>
                </a:moveTo>
                <a:lnTo>
                  <a:pt x="1385811" y="12700"/>
                </a:lnTo>
                <a:lnTo>
                  <a:pt x="1450073" y="12700"/>
                </a:lnTo>
                <a:lnTo>
                  <a:pt x="1450835" y="14096"/>
                </a:lnTo>
                <a:lnTo>
                  <a:pt x="1450835" y="17017"/>
                </a:lnTo>
                <a:lnTo>
                  <a:pt x="1450862" y="68429"/>
                </a:lnTo>
                <a:lnTo>
                  <a:pt x="1450892" y="119843"/>
                </a:lnTo>
                <a:lnTo>
                  <a:pt x="1450924" y="171260"/>
                </a:lnTo>
                <a:lnTo>
                  <a:pt x="1450959" y="222678"/>
                </a:lnTo>
                <a:lnTo>
                  <a:pt x="1450995" y="274098"/>
                </a:lnTo>
                <a:lnTo>
                  <a:pt x="1451032" y="325520"/>
                </a:lnTo>
                <a:lnTo>
                  <a:pt x="1451070" y="376942"/>
                </a:lnTo>
                <a:lnTo>
                  <a:pt x="1451108" y="428364"/>
                </a:lnTo>
                <a:lnTo>
                  <a:pt x="1451146" y="479786"/>
                </a:lnTo>
                <a:lnTo>
                  <a:pt x="1451183" y="531208"/>
                </a:lnTo>
                <a:lnTo>
                  <a:pt x="1451219" y="582628"/>
                </a:lnTo>
                <a:lnTo>
                  <a:pt x="1451253" y="634046"/>
                </a:lnTo>
                <a:lnTo>
                  <a:pt x="1451286" y="685463"/>
                </a:lnTo>
                <a:lnTo>
                  <a:pt x="1451316" y="736877"/>
                </a:lnTo>
                <a:lnTo>
                  <a:pt x="1451343" y="788288"/>
                </a:lnTo>
                <a:lnTo>
                  <a:pt x="1451343" y="791971"/>
                </a:lnTo>
                <a:lnTo>
                  <a:pt x="1450581" y="793749"/>
                </a:lnTo>
                <a:lnTo>
                  <a:pt x="1449184" y="793749"/>
                </a:lnTo>
                <a:lnTo>
                  <a:pt x="1433352" y="793749"/>
                </a:lnTo>
                <a:lnTo>
                  <a:pt x="1417497" y="793749"/>
                </a:lnTo>
                <a:lnTo>
                  <a:pt x="1401642" y="793749"/>
                </a:lnTo>
                <a:lnTo>
                  <a:pt x="1385811" y="793749"/>
                </a:lnTo>
                <a:lnTo>
                  <a:pt x="1384033" y="793749"/>
                </a:lnTo>
                <a:lnTo>
                  <a:pt x="1383144" y="791971"/>
                </a:lnTo>
                <a:lnTo>
                  <a:pt x="1383144" y="788288"/>
                </a:lnTo>
                <a:lnTo>
                  <a:pt x="1383171" y="736877"/>
                </a:lnTo>
                <a:lnTo>
                  <a:pt x="1383201" y="685463"/>
                </a:lnTo>
                <a:lnTo>
                  <a:pt x="1383233" y="634046"/>
                </a:lnTo>
                <a:lnTo>
                  <a:pt x="1383268" y="582628"/>
                </a:lnTo>
                <a:lnTo>
                  <a:pt x="1383304" y="531208"/>
                </a:lnTo>
                <a:lnTo>
                  <a:pt x="1383341" y="479786"/>
                </a:lnTo>
                <a:lnTo>
                  <a:pt x="1383379" y="428364"/>
                </a:lnTo>
                <a:lnTo>
                  <a:pt x="1383417" y="376942"/>
                </a:lnTo>
                <a:lnTo>
                  <a:pt x="1383455" y="325520"/>
                </a:lnTo>
                <a:lnTo>
                  <a:pt x="1383492" y="274098"/>
                </a:lnTo>
                <a:lnTo>
                  <a:pt x="1383528" y="222678"/>
                </a:lnTo>
                <a:lnTo>
                  <a:pt x="1383562" y="171260"/>
                </a:lnTo>
                <a:lnTo>
                  <a:pt x="1383595" y="119843"/>
                </a:lnTo>
                <a:lnTo>
                  <a:pt x="1383625" y="68429"/>
                </a:lnTo>
                <a:lnTo>
                  <a:pt x="1383652" y="17017"/>
                </a:lnTo>
                <a:lnTo>
                  <a:pt x="1383652" y="14096"/>
                </a:lnTo>
                <a:lnTo>
                  <a:pt x="1384414" y="12700"/>
                </a:lnTo>
                <a:lnTo>
                  <a:pt x="1385811" y="12700"/>
                </a:lnTo>
                <a:close/>
              </a:path>
              <a:path w="1922145" h="805180">
                <a:moveTo>
                  <a:pt x="711060" y="229234"/>
                </a:moveTo>
                <a:lnTo>
                  <a:pt x="710468" y="239619"/>
                </a:lnTo>
                <a:lnTo>
                  <a:pt x="709853" y="250015"/>
                </a:lnTo>
                <a:lnTo>
                  <a:pt x="709238" y="260435"/>
                </a:lnTo>
                <a:lnTo>
                  <a:pt x="708647" y="270890"/>
                </a:lnTo>
                <a:lnTo>
                  <a:pt x="704456" y="323405"/>
                </a:lnTo>
                <a:lnTo>
                  <a:pt x="700265" y="375919"/>
                </a:lnTo>
                <a:lnTo>
                  <a:pt x="696074" y="428434"/>
                </a:lnTo>
                <a:lnTo>
                  <a:pt x="691883" y="480948"/>
                </a:lnTo>
                <a:lnTo>
                  <a:pt x="687692" y="533463"/>
                </a:lnTo>
                <a:lnTo>
                  <a:pt x="683501" y="585977"/>
                </a:lnTo>
                <a:lnTo>
                  <a:pt x="696933" y="585977"/>
                </a:lnTo>
                <a:lnTo>
                  <a:pt x="710377" y="585977"/>
                </a:lnTo>
                <a:lnTo>
                  <a:pt x="723845" y="585977"/>
                </a:lnTo>
                <a:lnTo>
                  <a:pt x="737349" y="585977"/>
                </a:lnTo>
                <a:lnTo>
                  <a:pt x="733485" y="533463"/>
                </a:lnTo>
                <a:lnTo>
                  <a:pt x="729639" y="480949"/>
                </a:lnTo>
                <a:lnTo>
                  <a:pt x="725808" y="428434"/>
                </a:lnTo>
                <a:lnTo>
                  <a:pt x="721987" y="375920"/>
                </a:lnTo>
                <a:lnTo>
                  <a:pt x="718172" y="323405"/>
                </a:lnTo>
                <a:lnTo>
                  <a:pt x="714362" y="270890"/>
                </a:lnTo>
                <a:lnTo>
                  <a:pt x="713524" y="260435"/>
                </a:lnTo>
                <a:lnTo>
                  <a:pt x="712711" y="250015"/>
                </a:lnTo>
                <a:lnTo>
                  <a:pt x="711897" y="239619"/>
                </a:lnTo>
                <a:lnTo>
                  <a:pt x="711060" y="229234"/>
                </a:lnTo>
                <a:close/>
              </a:path>
              <a:path w="1922145" h="805180">
                <a:moveTo>
                  <a:pt x="857745" y="12700"/>
                </a:moveTo>
                <a:lnTo>
                  <a:pt x="870393" y="12700"/>
                </a:lnTo>
                <a:lnTo>
                  <a:pt x="883018" y="12700"/>
                </a:lnTo>
                <a:lnTo>
                  <a:pt x="895642" y="12700"/>
                </a:lnTo>
                <a:lnTo>
                  <a:pt x="908291" y="12700"/>
                </a:lnTo>
                <a:lnTo>
                  <a:pt x="918789" y="61849"/>
                </a:lnTo>
                <a:lnTo>
                  <a:pt x="992280" y="405892"/>
                </a:lnTo>
                <a:lnTo>
                  <a:pt x="1002779" y="455040"/>
                </a:lnTo>
                <a:lnTo>
                  <a:pt x="1002478" y="406865"/>
                </a:lnTo>
                <a:lnTo>
                  <a:pt x="1002170" y="358690"/>
                </a:lnTo>
                <a:lnTo>
                  <a:pt x="1001857" y="310514"/>
                </a:lnTo>
                <a:lnTo>
                  <a:pt x="1001541" y="262339"/>
                </a:lnTo>
                <a:lnTo>
                  <a:pt x="1001223" y="214164"/>
                </a:lnTo>
                <a:lnTo>
                  <a:pt x="1000907" y="165988"/>
                </a:lnTo>
                <a:lnTo>
                  <a:pt x="1000593" y="117813"/>
                </a:lnTo>
                <a:lnTo>
                  <a:pt x="1000285" y="69638"/>
                </a:lnTo>
                <a:lnTo>
                  <a:pt x="999985" y="21462"/>
                </a:lnTo>
                <a:lnTo>
                  <a:pt x="999985" y="15620"/>
                </a:lnTo>
                <a:lnTo>
                  <a:pt x="1001636" y="12700"/>
                </a:lnTo>
                <a:lnTo>
                  <a:pt x="1004938" y="12700"/>
                </a:lnTo>
                <a:lnTo>
                  <a:pt x="1018769" y="12700"/>
                </a:lnTo>
                <a:lnTo>
                  <a:pt x="1032624" y="12700"/>
                </a:lnTo>
                <a:lnTo>
                  <a:pt x="1046479" y="12700"/>
                </a:lnTo>
                <a:lnTo>
                  <a:pt x="1060310" y="12700"/>
                </a:lnTo>
                <a:lnTo>
                  <a:pt x="1062596" y="12700"/>
                </a:lnTo>
                <a:lnTo>
                  <a:pt x="1063612" y="15620"/>
                </a:lnTo>
                <a:lnTo>
                  <a:pt x="1063612" y="21462"/>
                </a:lnTo>
                <a:lnTo>
                  <a:pt x="1063661" y="72516"/>
                </a:lnTo>
                <a:lnTo>
                  <a:pt x="1063707" y="123570"/>
                </a:lnTo>
                <a:lnTo>
                  <a:pt x="1063750" y="174624"/>
                </a:lnTo>
                <a:lnTo>
                  <a:pt x="1063790" y="225678"/>
                </a:lnTo>
                <a:lnTo>
                  <a:pt x="1063828" y="276732"/>
                </a:lnTo>
                <a:lnTo>
                  <a:pt x="1063864" y="327786"/>
                </a:lnTo>
                <a:lnTo>
                  <a:pt x="1063897" y="378840"/>
                </a:lnTo>
                <a:lnTo>
                  <a:pt x="1063929" y="429894"/>
                </a:lnTo>
                <a:lnTo>
                  <a:pt x="1063959" y="480948"/>
                </a:lnTo>
                <a:lnTo>
                  <a:pt x="1063988" y="532002"/>
                </a:lnTo>
                <a:lnTo>
                  <a:pt x="1064016" y="583056"/>
                </a:lnTo>
                <a:lnTo>
                  <a:pt x="1064043" y="634110"/>
                </a:lnTo>
                <a:lnTo>
                  <a:pt x="1064069" y="685164"/>
                </a:lnTo>
                <a:lnTo>
                  <a:pt x="1064094" y="736218"/>
                </a:lnTo>
                <a:lnTo>
                  <a:pt x="1064120" y="787272"/>
                </a:lnTo>
                <a:lnTo>
                  <a:pt x="1064120" y="791590"/>
                </a:lnTo>
                <a:lnTo>
                  <a:pt x="1063231" y="793749"/>
                </a:lnTo>
                <a:lnTo>
                  <a:pt x="1061453" y="793749"/>
                </a:lnTo>
                <a:lnTo>
                  <a:pt x="1049166" y="793749"/>
                </a:lnTo>
                <a:lnTo>
                  <a:pt x="1036878" y="793749"/>
                </a:lnTo>
                <a:lnTo>
                  <a:pt x="1024591" y="793749"/>
                </a:lnTo>
                <a:lnTo>
                  <a:pt x="1012304" y="793749"/>
                </a:lnTo>
                <a:lnTo>
                  <a:pt x="1000202" y="742082"/>
                </a:lnTo>
                <a:lnTo>
                  <a:pt x="988090" y="690423"/>
                </a:lnTo>
                <a:lnTo>
                  <a:pt x="975973" y="638770"/>
                </a:lnTo>
                <a:lnTo>
                  <a:pt x="963853" y="587120"/>
                </a:lnTo>
                <a:lnTo>
                  <a:pt x="951733" y="535471"/>
                </a:lnTo>
                <a:lnTo>
                  <a:pt x="939616" y="483818"/>
                </a:lnTo>
                <a:lnTo>
                  <a:pt x="927505" y="432159"/>
                </a:lnTo>
                <a:lnTo>
                  <a:pt x="915403" y="380491"/>
                </a:lnTo>
                <a:lnTo>
                  <a:pt x="915921" y="431064"/>
                </a:lnTo>
                <a:lnTo>
                  <a:pt x="916431" y="481627"/>
                </a:lnTo>
                <a:lnTo>
                  <a:pt x="916934" y="532185"/>
                </a:lnTo>
                <a:lnTo>
                  <a:pt x="917435" y="582739"/>
                </a:lnTo>
                <a:lnTo>
                  <a:pt x="917935" y="633293"/>
                </a:lnTo>
                <a:lnTo>
                  <a:pt x="918439" y="683851"/>
                </a:lnTo>
                <a:lnTo>
                  <a:pt x="918948" y="734414"/>
                </a:lnTo>
                <a:lnTo>
                  <a:pt x="919467" y="784986"/>
                </a:lnTo>
                <a:lnTo>
                  <a:pt x="919467" y="790828"/>
                </a:lnTo>
                <a:lnTo>
                  <a:pt x="917689" y="793749"/>
                </a:lnTo>
                <a:lnTo>
                  <a:pt x="914260" y="793749"/>
                </a:lnTo>
                <a:lnTo>
                  <a:pt x="900260" y="793749"/>
                </a:lnTo>
                <a:lnTo>
                  <a:pt x="886272" y="793749"/>
                </a:lnTo>
                <a:lnTo>
                  <a:pt x="872308" y="793749"/>
                </a:lnTo>
                <a:lnTo>
                  <a:pt x="858380" y="793749"/>
                </a:lnTo>
                <a:lnTo>
                  <a:pt x="855459" y="793749"/>
                </a:lnTo>
                <a:lnTo>
                  <a:pt x="853935" y="791209"/>
                </a:lnTo>
                <a:lnTo>
                  <a:pt x="853935" y="786129"/>
                </a:lnTo>
                <a:lnTo>
                  <a:pt x="853908" y="735152"/>
                </a:lnTo>
                <a:lnTo>
                  <a:pt x="853878" y="684174"/>
                </a:lnTo>
                <a:lnTo>
                  <a:pt x="853845" y="633196"/>
                </a:lnTo>
                <a:lnTo>
                  <a:pt x="853811" y="582218"/>
                </a:lnTo>
                <a:lnTo>
                  <a:pt x="853775" y="531240"/>
                </a:lnTo>
                <a:lnTo>
                  <a:pt x="853738" y="480263"/>
                </a:lnTo>
                <a:lnTo>
                  <a:pt x="853700" y="429285"/>
                </a:lnTo>
                <a:lnTo>
                  <a:pt x="853662" y="378307"/>
                </a:lnTo>
                <a:lnTo>
                  <a:pt x="853624" y="327329"/>
                </a:lnTo>
                <a:lnTo>
                  <a:pt x="853587" y="276351"/>
                </a:lnTo>
                <a:lnTo>
                  <a:pt x="853551" y="225374"/>
                </a:lnTo>
                <a:lnTo>
                  <a:pt x="853516" y="174396"/>
                </a:lnTo>
                <a:lnTo>
                  <a:pt x="853484" y="123418"/>
                </a:lnTo>
                <a:lnTo>
                  <a:pt x="853454" y="72440"/>
                </a:lnTo>
                <a:lnTo>
                  <a:pt x="853427" y="21462"/>
                </a:lnTo>
                <a:lnTo>
                  <a:pt x="853427" y="15620"/>
                </a:lnTo>
                <a:lnTo>
                  <a:pt x="854824" y="12700"/>
                </a:lnTo>
                <a:lnTo>
                  <a:pt x="857745" y="12700"/>
                </a:lnTo>
                <a:close/>
              </a:path>
              <a:path w="1922145" h="805180">
                <a:moveTo>
                  <a:pt x="671182" y="12700"/>
                </a:moveTo>
                <a:lnTo>
                  <a:pt x="671182" y="12700"/>
                </a:lnTo>
                <a:lnTo>
                  <a:pt x="753732" y="12700"/>
                </a:lnTo>
                <a:lnTo>
                  <a:pt x="754621" y="14096"/>
                </a:lnTo>
                <a:lnTo>
                  <a:pt x="759447" y="68429"/>
                </a:lnTo>
                <a:lnTo>
                  <a:pt x="763892" y="119843"/>
                </a:lnTo>
                <a:lnTo>
                  <a:pt x="768337" y="171260"/>
                </a:lnTo>
                <a:lnTo>
                  <a:pt x="772782" y="222678"/>
                </a:lnTo>
                <a:lnTo>
                  <a:pt x="777227" y="274098"/>
                </a:lnTo>
                <a:lnTo>
                  <a:pt x="781672" y="325520"/>
                </a:lnTo>
                <a:lnTo>
                  <a:pt x="786117" y="376942"/>
                </a:lnTo>
                <a:lnTo>
                  <a:pt x="790562" y="428364"/>
                </a:lnTo>
                <a:lnTo>
                  <a:pt x="795007" y="479786"/>
                </a:lnTo>
                <a:lnTo>
                  <a:pt x="799452" y="531208"/>
                </a:lnTo>
                <a:lnTo>
                  <a:pt x="803897" y="582628"/>
                </a:lnTo>
                <a:lnTo>
                  <a:pt x="808342" y="634046"/>
                </a:lnTo>
                <a:lnTo>
                  <a:pt x="812787" y="685463"/>
                </a:lnTo>
                <a:lnTo>
                  <a:pt x="817232" y="736877"/>
                </a:lnTo>
                <a:lnTo>
                  <a:pt x="821677" y="788288"/>
                </a:lnTo>
                <a:lnTo>
                  <a:pt x="821804" y="791971"/>
                </a:lnTo>
                <a:lnTo>
                  <a:pt x="821169" y="793749"/>
                </a:lnTo>
                <a:lnTo>
                  <a:pt x="819518" y="793749"/>
                </a:lnTo>
                <a:lnTo>
                  <a:pt x="803994" y="793749"/>
                </a:lnTo>
                <a:lnTo>
                  <a:pt x="788482" y="793749"/>
                </a:lnTo>
                <a:lnTo>
                  <a:pt x="772994" y="793749"/>
                </a:lnTo>
                <a:lnTo>
                  <a:pt x="757542" y="793749"/>
                </a:lnTo>
                <a:lnTo>
                  <a:pt x="755637" y="793749"/>
                </a:lnTo>
                <a:lnTo>
                  <a:pt x="754621" y="791971"/>
                </a:lnTo>
                <a:lnTo>
                  <a:pt x="754494" y="788288"/>
                </a:lnTo>
                <a:lnTo>
                  <a:pt x="752972" y="767734"/>
                </a:lnTo>
                <a:lnTo>
                  <a:pt x="751462" y="747204"/>
                </a:lnTo>
                <a:lnTo>
                  <a:pt x="749975" y="726674"/>
                </a:lnTo>
                <a:lnTo>
                  <a:pt x="748525" y="706119"/>
                </a:lnTo>
                <a:lnTo>
                  <a:pt x="729475" y="706119"/>
                </a:lnTo>
                <a:lnTo>
                  <a:pt x="710425" y="706119"/>
                </a:lnTo>
                <a:lnTo>
                  <a:pt x="691375" y="706119"/>
                </a:lnTo>
                <a:lnTo>
                  <a:pt x="672325" y="706119"/>
                </a:lnTo>
                <a:lnTo>
                  <a:pt x="670803" y="726674"/>
                </a:lnTo>
                <a:lnTo>
                  <a:pt x="669293" y="747204"/>
                </a:lnTo>
                <a:lnTo>
                  <a:pt x="667806" y="767734"/>
                </a:lnTo>
                <a:lnTo>
                  <a:pt x="666356" y="788288"/>
                </a:lnTo>
                <a:lnTo>
                  <a:pt x="666102" y="791971"/>
                </a:lnTo>
                <a:lnTo>
                  <a:pt x="665213" y="793749"/>
                </a:lnTo>
                <a:lnTo>
                  <a:pt x="599935" y="793749"/>
                </a:lnTo>
                <a:lnTo>
                  <a:pt x="599173" y="791971"/>
                </a:lnTo>
                <a:lnTo>
                  <a:pt x="599173" y="788288"/>
                </a:lnTo>
                <a:lnTo>
                  <a:pt x="603796" y="736877"/>
                </a:lnTo>
                <a:lnTo>
                  <a:pt x="608418" y="685463"/>
                </a:lnTo>
                <a:lnTo>
                  <a:pt x="613041" y="634046"/>
                </a:lnTo>
                <a:lnTo>
                  <a:pt x="617664" y="582628"/>
                </a:lnTo>
                <a:lnTo>
                  <a:pt x="622287" y="531208"/>
                </a:lnTo>
                <a:lnTo>
                  <a:pt x="626910" y="479786"/>
                </a:lnTo>
                <a:lnTo>
                  <a:pt x="631532" y="428364"/>
                </a:lnTo>
                <a:lnTo>
                  <a:pt x="636155" y="376942"/>
                </a:lnTo>
                <a:lnTo>
                  <a:pt x="640778" y="325520"/>
                </a:lnTo>
                <a:lnTo>
                  <a:pt x="645401" y="274098"/>
                </a:lnTo>
                <a:lnTo>
                  <a:pt x="650024" y="222678"/>
                </a:lnTo>
                <a:lnTo>
                  <a:pt x="654646" y="171260"/>
                </a:lnTo>
                <a:lnTo>
                  <a:pt x="659269" y="119843"/>
                </a:lnTo>
                <a:lnTo>
                  <a:pt x="663892" y="68429"/>
                </a:lnTo>
                <a:lnTo>
                  <a:pt x="668515" y="17017"/>
                </a:lnTo>
                <a:lnTo>
                  <a:pt x="669785" y="12700"/>
                </a:lnTo>
                <a:lnTo>
                  <a:pt x="671182" y="12700"/>
                </a:lnTo>
                <a:close/>
              </a:path>
              <a:path w="1922145" h="805180">
                <a:moveTo>
                  <a:pt x="357492" y="12700"/>
                </a:moveTo>
                <a:lnTo>
                  <a:pt x="370140" y="12700"/>
                </a:lnTo>
                <a:lnTo>
                  <a:pt x="382765" y="12700"/>
                </a:lnTo>
                <a:lnTo>
                  <a:pt x="395389" y="12700"/>
                </a:lnTo>
                <a:lnTo>
                  <a:pt x="408038" y="12700"/>
                </a:lnTo>
                <a:lnTo>
                  <a:pt x="418536" y="61849"/>
                </a:lnTo>
                <a:lnTo>
                  <a:pt x="492027" y="405892"/>
                </a:lnTo>
                <a:lnTo>
                  <a:pt x="502526" y="455040"/>
                </a:lnTo>
                <a:lnTo>
                  <a:pt x="502192" y="406865"/>
                </a:lnTo>
                <a:lnTo>
                  <a:pt x="501866" y="358690"/>
                </a:lnTo>
                <a:lnTo>
                  <a:pt x="501547" y="310514"/>
                </a:lnTo>
                <a:lnTo>
                  <a:pt x="501235" y="262339"/>
                </a:lnTo>
                <a:lnTo>
                  <a:pt x="500928" y="214164"/>
                </a:lnTo>
                <a:lnTo>
                  <a:pt x="500626" y="165988"/>
                </a:lnTo>
                <a:lnTo>
                  <a:pt x="500326" y="117813"/>
                </a:lnTo>
                <a:lnTo>
                  <a:pt x="500028" y="69638"/>
                </a:lnTo>
                <a:lnTo>
                  <a:pt x="499732" y="21462"/>
                </a:lnTo>
                <a:lnTo>
                  <a:pt x="499732" y="15620"/>
                </a:lnTo>
                <a:lnTo>
                  <a:pt x="501383" y="12700"/>
                </a:lnTo>
                <a:lnTo>
                  <a:pt x="504685" y="12700"/>
                </a:lnTo>
                <a:lnTo>
                  <a:pt x="518516" y="12700"/>
                </a:lnTo>
                <a:lnTo>
                  <a:pt x="532371" y="12700"/>
                </a:lnTo>
                <a:lnTo>
                  <a:pt x="546226" y="12700"/>
                </a:lnTo>
                <a:lnTo>
                  <a:pt x="560057" y="12700"/>
                </a:lnTo>
                <a:lnTo>
                  <a:pt x="562216" y="12700"/>
                </a:lnTo>
                <a:lnTo>
                  <a:pt x="563359" y="15620"/>
                </a:lnTo>
                <a:lnTo>
                  <a:pt x="563359" y="21462"/>
                </a:lnTo>
                <a:lnTo>
                  <a:pt x="563386" y="72516"/>
                </a:lnTo>
                <a:lnTo>
                  <a:pt x="563416" y="123570"/>
                </a:lnTo>
                <a:lnTo>
                  <a:pt x="563448" y="174624"/>
                </a:lnTo>
                <a:lnTo>
                  <a:pt x="563483" y="225678"/>
                </a:lnTo>
                <a:lnTo>
                  <a:pt x="563519" y="276732"/>
                </a:lnTo>
                <a:lnTo>
                  <a:pt x="563556" y="327786"/>
                </a:lnTo>
                <a:lnTo>
                  <a:pt x="563594" y="378840"/>
                </a:lnTo>
                <a:lnTo>
                  <a:pt x="563632" y="429894"/>
                </a:lnTo>
                <a:lnTo>
                  <a:pt x="563670" y="480948"/>
                </a:lnTo>
                <a:lnTo>
                  <a:pt x="563707" y="532002"/>
                </a:lnTo>
                <a:lnTo>
                  <a:pt x="563743" y="583056"/>
                </a:lnTo>
                <a:lnTo>
                  <a:pt x="563777" y="634110"/>
                </a:lnTo>
                <a:lnTo>
                  <a:pt x="563810" y="685164"/>
                </a:lnTo>
                <a:lnTo>
                  <a:pt x="563840" y="736218"/>
                </a:lnTo>
                <a:lnTo>
                  <a:pt x="563867" y="787272"/>
                </a:lnTo>
                <a:lnTo>
                  <a:pt x="563867" y="791590"/>
                </a:lnTo>
                <a:lnTo>
                  <a:pt x="562978" y="793749"/>
                </a:lnTo>
                <a:lnTo>
                  <a:pt x="561200" y="793749"/>
                </a:lnTo>
                <a:lnTo>
                  <a:pt x="548913" y="793749"/>
                </a:lnTo>
                <a:lnTo>
                  <a:pt x="536625" y="793749"/>
                </a:lnTo>
                <a:lnTo>
                  <a:pt x="524338" y="793749"/>
                </a:lnTo>
                <a:lnTo>
                  <a:pt x="512051" y="793749"/>
                </a:lnTo>
                <a:lnTo>
                  <a:pt x="499912" y="742082"/>
                </a:lnTo>
                <a:lnTo>
                  <a:pt x="487784" y="690423"/>
                </a:lnTo>
                <a:lnTo>
                  <a:pt x="475665" y="638770"/>
                </a:lnTo>
                <a:lnTo>
                  <a:pt x="463553" y="587120"/>
                </a:lnTo>
                <a:lnTo>
                  <a:pt x="451447" y="535471"/>
                </a:lnTo>
                <a:lnTo>
                  <a:pt x="439345" y="483818"/>
                </a:lnTo>
                <a:lnTo>
                  <a:pt x="427247" y="432159"/>
                </a:lnTo>
                <a:lnTo>
                  <a:pt x="415150" y="380491"/>
                </a:lnTo>
                <a:lnTo>
                  <a:pt x="415632" y="431064"/>
                </a:lnTo>
                <a:lnTo>
                  <a:pt x="416124" y="481627"/>
                </a:lnTo>
                <a:lnTo>
                  <a:pt x="416625" y="532185"/>
                </a:lnTo>
                <a:lnTo>
                  <a:pt x="417134" y="582739"/>
                </a:lnTo>
                <a:lnTo>
                  <a:pt x="417649" y="633293"/>
                </a:lnTo>
                <a:lnTo>
                  <a:pt x="418168" y="683851"/>
                </a:lnTo>
                <a:lnTo>
                  <a:pt x="418690" y="734414"/>
                </a:lnTo>
                <a:lnTo>
                  <a:pt x="419214" y="784986"/>
                </a:lnTo>
                <a:lnTo>
                  <a:pt x="419214" y="790828"/>
                </a:lnTo>
                <a:lnTo>
                  <a:pt x="417436" y="793749"/>
                </a:lnTo>
                <a:lnTo>
                  <a:pt x="414007" y="793749"/>
                </a:lnTo>
                <a:lnTo>
                  <a:pt x="400005" y="793749"/>
                </a:lnTo>
                <a:lnTo>
                  <a:pt x="386003" y="793749"/>
                </a:lnTo>
                <a:lnTo>
                  <a:pt x="372002" y="793749"/>
                </a:lnTo>
                <a:lnTo>
                  <a:pt x="358000" y="793749"/>
                </a:lnTo>
                <a:lnTo>
                  <a:pt x="355079" y="793749"/>
                </a:lnTo>
                <a:lnTo>
                  <a:pt x="353682" y="791209"/>
                </a:lnTo>
                <a:lnTo>
                  <a:pt x="353682" y="786129"/>
                </a:lnTo>
                <a:lnTo>
                  <a:pt x="353655" y="735152"/>
                </a:lnTo>
                <a:lnTo>
                  <a:pt x="353625" y="684174"/>
                </a:lnTo>
                <a:lnTo>
                  <a:pt x="353592" y="633196"/>
                </a:lnTo>
                <a:lnTo>
                  <a:pt x="353558" y="582218"/>
                </a:lnTo>
                <a:lnTo>
                  <a:pt x="353522" y="531240"/>
                </a:lnTo>
                <a:lnTo>
                  <a:pt x="353485" y="480263"/>
                </a:lnTo>
                <a:lnTo>
                  <a:pt x="353447" y="429285"/>
                </a:lnTo>
                <a:lnTo>
                  <a:pt x="353409" y="378307"/>
                </a:lnTo>
                <a:lnTo>
                  <a:pt x="353371" y="327329"/>
                </a:lnTo>
                <a:lnTo>
                  <a:pt x="353334" y="276351"/>
                </a:lnTo>
                <a:lnTo>
                  <a:pt x="353298" y="225374"/>
                </a:lnTo>
                <a:lnTo>
                  <a:pt x="353263" y="174396"/>
                </a:lnTo>
                <a:lnTo>
                  <a:pt x="353231" y="123418"/>
                </a:lnTo>
                <a:lnTo>
                  <a:pt x="353201" y="72440"/>
                </a:lnTo>
                <a:lnTo>
                  <a:pt x="353174" y="21462"/>
                </a:lnTo>
                <a:lnTo>
                  <a:pt x="353174" y="15620"/>
                </a:lnTo>
                <a:lnTo>
                  <a:pt x="354571" y="12700"/>
                </a:lnTo>
                <a:lnTo>
                  <a:pt x="357492" y="12700"/>
                </a:lnTo>
                <a:close/>
              </a:path>
              <a:path w="1922145" h="805180">
                <a:moveTo>
                  <a:pt x="238112" y="12700"/>
                </a:moveTo>
                <a:lnTo>
                  <a:pt x="238112" y="12700"/>
                </a:lnTo>
                <a:lnTo>
                  <a:pt x="302374" y="12700"/>
                </a:lnTo>
                <a:lnTo>
                  <a:pt x="303136" y="14096"/>
                </a:lnTo>
                <a:lnTo>
                  <a:pt x="303136" y="17017"/>
                </a:lnTo>
                <a:lnTo>
                  <a:pt x="303163" y="68429"/>
                </a:lnTo>
                <a:lnTo>
                  <a:pt x="303193" y="119843"/>
                </a:lnTo>
                <a:lnTo>
                  <a:pt x="303225" y="171260"/>
                </a:lnTo>
                <a:lnTo>
                  <a:pt x="303260" y="222678"/>
                </a:lnTo>
                <a:lnTo>
                  <a:pt x="303296" y="274098"/>
                </a:lnTo>
                <a:lnTo>
                  <a:pt x="303333" y="325520"/>
                </a:lnTo>
                <a:lnTo>
                  <a:pt x="303371" y="376942"/>
                </a:lnTo>
                <a:lnTo>
                  <a:pt x="303409" y="428364"/>
                </a:lnTo>
                <a:lnTo>
                  <a:pt x="303447" y="479786"/>
                </a:lnTo>
                <a:lnTo>
                  <a:pt x="303484" y="531208"/>
                </a:lnTo>
                <a:lnTo>
                  <a:pt x="303520" y="582628"/>
                </a:lnTo>
                <a:lnTo>
                  <a:pt x="303554" y="634046"/>
                </a:lnTo>
                <a:lnTo>
                  <a:pt x="303587" y="685463"/>
                </a:lnTo>
                <a:lnTo>
                  <a:pt x="303617" y="736877"/>
                </a:lnTo>
                <a:lnTo>
                  <a:pt x="303644" y="788288"/>
                </a:lnTo>
                <a:lnTo>
                  <a:pt x="303644" y="791971"/>
                </a:lnTo>
                <a:lnTo>
                  <a:pt x="303009" y="793749"/>
                </a:lnTo>
                <a:lnTo>
                  <a:pt x="301485" y="793749"/>
                </a:lnTo>
                <a:lnTo>
                  <a:pt x="285671" y="793749"/>
                </a:lnTo>
                <a:lnTo>
                  <a:pt x="269846" y="793749"/>
                </a:lnTo>
                <a:lnTo>
                  <a:pt x="253997" y="793749"/>
                </a:lnTo>
                <a:lnTo>
                  <a:pt x="238112" y="793749"/>
                </a:lnTo>
                <a:lnTo>
                  <a:pt x="236334" y="793749"/>
                </a:lnTo>
                <a:lnTo>
                  <a:pt x="235445" y="791971"/>
                </a:lnTo>
                <a:lnTo>
                  <a:pt x="235445" y="788288"/>
                </a:lnTo>
                <a:lnTo>
                  <a:pt x="235472" y="736877"/>
                </a:lnTo>
                <a:lnTo>
                  <a:pt x="235502" y="685463"/>
                </a:lnTo>
                <a:lnTo>
                  <a:pt x="235534" y="634046"/>
                </a:lnTo>
                <a:lnTo>
                  <a:pt x="235569" y="582628"/>
                </a:lnTo>
                <a:lnTo>
                  <a:pt x="235605" y="531208"/>
                </a:lnTo>
                <a:lnTo>
                  <a:pt x="235642" y="479786"/>
                </a:lnTo>
                <a:lnTo>
                  <a:pt x="235680" y="428364"/>
                </a:lnTo>
                <a:lnTo>
                  <a:pt x="235718" y="376942"/>
                </a:lnTo>
                <a:lnTo>
                  <a:pt x="235756" y="325520"/>
                </a:lnTo>
                <a:lnTo>
                  <a:pt x="235793" y="274098"/>
                </a:lnTo>
                <a:lnTo>
                  <a:pt x="235829" y="222678"/>
                </a:lnTo>
                <a:lnTo>
                  <a:pt x="235863" y="171260"/>
                </a:lnTo>
                <a:lnTo>
                  <a:pt x="235896" y="119843"/>
                </a:lnTo>
                <a:lnTo>
                  <a:pt x="235926" y="68429"/>
                </a:lnTo>
                <a:lnTo>
                  <a:pt x="235953" y="17017"/>
                </a:lnTo>
                <a:lnTo>
                  <a:pt x="235953" y="14096"/>
                </a:lnTo>
                <a:lnTo>
                  <a:pt x="236715" y="12700"/>
                </a:lnTo>
                <a:lnTo>
                  <a:pt x="238112" y="12700"/>
                </a:lnTo>
                <a:close/>
              </a:path>
              <a:path w="1922145" h="805180">
                <a:moveTo>
                  <a:pt x="3276" y="12700"/>
                </a:moveTo>
                <a:lnTo>
                  <a:pt x="3276" y="12700"/>
                </a:lnTo>
                <a:lnTo>
                  <a:pt x="184137" y="12700"/>
                </a:lnTo>
                <a:lnTo>
                  <a:pt x="185153" y="14096"/>
                </a:lnTo>
                <a:lnTo>
                  <a:pt x="185153" y="146557"/>
                </a:lnTo>
                <a:lnTo>
                  <a:pt x="184391" y="148081"/>
                </a:lnTo>
                <a:lnTo>
                  <a:pt x="68249" y="148081"/>
                </a:lnTo>
                <a:lnTo>
                  <a:pt x="68249" y="191631"/>
                </a:lnTo>
                <a:lnTo>
                  <a:pt x="68249" y="235203"/>
                </a:lnTo>
                <a:lnTo>
                  <a:pt x="68249" y="278776"/>
                </a:lnTo>
                <a:lnTo>
                  <a:pt x="68249" y="322325"/>
                </a:lnTo>
                <a:lnTo>
                  <a:pt x="96917" y="322325"/>
                </a:lnTo>
                <a:lnTo>
                  <a:pt x="125577" y="322325"/>
                </a:lnTo>
                <a:lnTo>
                  <a:pt x="154228" y="322325"/>
                </a:lnTo>
                <a:lnTo>
                  <a:pt x="182867" y="322325"/>
                </a:lnTo>
                <a:lnTo>
                  <a:pt x="184391" y="322325"/>
                </a:lnTo>
                <a:lnTo>
                  <a:pt x="185153" y="324230"/>
                </a:lnTo>
                <a:lnTo>
                  <a:pt x="185153" y="327787"/>
                </a:lnTo>
                <a:lnTo>
                  <a:pt x="185250" y="359600"/>
                </a:lnTo>
                <a:lnTo>
                  <a:pt x="185359" y="391413"/>
                </a:lnTo>
                <a:lnTo>
                  <a:pt x="185492" y="423227"/>
                </a:lnTo>
                <a:lnTo>
                  <a:pt x="185661" y="455040"/>
                </a:lnTo>
                <a:lnTo>
                  <a:pt x="185661" y="457961"/>
                </a:lnTo>
                <a:lnTo>
                  <a:pt x="184772" y="459358"/>
                </a:lnTo>
                <a:lnTo>
                  <a:pt x="182867" y="459358"/>
                </a:lnTo>
                <a:lnTo>
                  <a:pt x="154228" y="459358"/>
                </a:lnTo>
                <a:lnTo>
                  <a:pt x="125577" y="459358"/>
                </a:lnTo>
                <a:lnTo>
                  <a:pt x="96917" y="459358"/>
                </a:lnTo>
                <a:lnTo>
                  <a:pt x="68249" y="459358"/>
                </a:lnTo>
                <a:lnTo>
                  <a:pt x="68249" y="514213"/>
                </a:lnTo>
                <a:lnTo>
                  <a:pt x="68249" y="791971"/>
                </a:lnTo>
                <a:lnTo>
                  <a:pt x="67348" y="793749"/>
                </a:lnTo>
                <a:lnTo>
                  <a:pt x="914" y="793749"/>
                </a:lnTo>
                <a:lnTo>
                  <a:pt x="0" y="791971"/>
                </a:lnTo>
                <a:lnTo>
                  <a:pt x="0" y="788288"/>
                </a:lnTo>
                <a:lnTo>
                  <a:pt x="73" y="736877"/>
                </a:lnTo>
                <a:lnTo>
                  <a:pt x="146" y="685463"/>
                </a:lnTo>
                <a:lnTo>
                  <a:pt x="219" y="634046"/>
                </a:lnTo>
                <a:lnTo>
                  <a:pt x="292" y="582628"/>
                </a:lnTo>
                <a:lnTo>
                  <a:pt x="365" y="531208"/>
                </a:lnTo>
                <a:lnTo>
                  <a:pt x="437" y="479786"/>
                </a:lnTo>
                <a:lnTo>
                  <a:pt x="509" y="428364"/>
                </a:lnTo>
                <a:lnTo>
                  <a:pt x="582" y="376942"/>
                </a:lnTo>
                <a:lnTo>
                  <a:pt x="654" y="325520"/>
                </a:lnTo>
                <a:lnTo>
                  <a:pt x="727" y="274098"/>
                </a:lnTo>
                <a:lnTo>
                  <a:pt x="799" y="222678"/>
                </a:lnTo>
                <a:lnTo>
                  <a:pt x="872" y="171260"/>
                </a:lnTo>
                <a:lnTo>
                  <a:pt x="945" y="119843"/>
                </a:lnTo>
                <a:lnTo>
                  <a:pt x="1018" y="68429"/>
                </a:lnTo>
                <a:lnTo>
                  <a:pt x="1092" y="17017"/>
                </a:lnTo>
                <a:lnTo>
                  <a:pt x="1092" y="14096"/>
                </a:lnTo>
                <a:lnTo>
                  <a:pt x="1816" y="12700"/>
                </a:lnTo>
                <a:lnTo>
                  <a:pt x="3276" y="12700"/>
                </a:lnTo>
                <a:close/>
              </a:path>
              <a:path w="1922145" h="805180">
                <a:moveTo>
                  <a:pt x="1221219" y="0"/>
                </a:moveTo>
                <a:lnTo>
                  <a:pt x="1264046" y="16984"/>
                </a:lnTo>
                <a:lnTo>
                  <a:pt x="1288259" y="46607"/>
                </a:lnTo>
                <a:lnTo>
                  <a:pt x="1307880" y="87322"/>
                </a:lnTo>
                <a:lnTo>
                  <a:pt x="1322188" y="137993"/>
                </a:lnTo>
                <a:lnTo>
                  <a:pt x="1329514" y="195143"/>
                </a:lnTo>
                <a:lnTo>
                  <a:pt x="1330439" y="225932"/>
                </a:lnTo>
                <a:lnTo>
                  <a:pt x="1330439" y="238791"/>
                </a:lnTo>
                <a:lnTo>
                  <a:pt x="1330439" y="251650"/>
                </a:lnTo>
                <a:lnTo>
                  <a:pt x="1330439" y="264509"/>
                </a:lnTo>
                <a:lnTo>
                  <a:pt x="1330439" y="277367"/>
                </a:lnTo>
                <a:lnTo>
                  <a:pt x="1330439" y="280288"/>
                </a:lnTo>
                <a:lnTo>
                  <a:pt x="1329677" y="281813"/>
                </a:lnTo>
                <a:lnTo>
                  <a:pt x="1264018" y="281813"/>
                </a:lnTo>
                <a:lnTo>
                  <a:pt x="1263256" y="280288"/>
                </a:lnTo>
                <a:lnTo>
                  <a:pt x="1263256" y="225932"/>
                </a:lnTo>
                <a:lnTo>
                  <a:pt x="1262496" y="207928"/>
                </a:lnTo>
                <a:lnTo>
                  <a:pt x="1251191" y="161798"/>
                </a:lnTo>
                <a:lnTo>
                  <a:pt x="1221219" y="134874"/>
                </a:lnTo>
                <a:lnTo>
                  <a:pt x="1211811" y="136588"/>
                </a:lnTo>
                <a:lnTo>
                  <a:pt x="1185945" y="176569"/>
                </a:lnTo>
                <a:lnTo>
                  <a:pt x="1179944" y="225932"/>
                </a:lnTo>
                <a:lnTo>
                  <a:pt x="1179944" y="275953"/>
                </a:lnTo>
                <a:lnTo>
                  <a:pt x="1179944" y="325975"/>
                </a:lnTo>
                <a:lnTo>
                  <a:pt x="1179944" y="576198"/>
                </a:lnTo>
                <a:lnTo>
                  <a:pt x="1180704" y="595820"/>
                </a:lnTo>
                <a:lnTo>
                  <a:pt x="1192009" y="643254"/>
                </a:lnTo>
                <a:lnTo>
                  <a:pt x="1221219" y="669289"/>
                </a:lnTo>
                <a:lnTo>
                  <a:pt x="1229813" y="667502"/>
                </a:lnTo>
                <a:lnTo>
                  <a:pt x="1256451" y="625776"/>
                </a:lnTo>
                <a:lnTo>
                  <a:pt x="1263256" y="576198"/>
                </a:lnTo>
                <a:lnTo>
                  <a:pt x="1263256" y="563151"/>
                </a:lnTo>
                <a:lnTo>
                  <a:pt x="1263256" y="550116"/>
                </a:lnTo>
                <a:lnTo>
                  <a:pt x="1263256" y="537104"/>
                </a:lnTo>
                <a:lnTo>
                  <a:pt x="1263256" y="524128"/>
                </a:lnTo>
                <a:lnTo>
                  <a:pt x="1263256" y="521207"/>
                </a:lnTo>
                <a:lnTo>
                  <a:pt x="1264018" y="519683"/>
                </a:lnTo>
                <a:lnTo>
                  <a:pt x="1330185" y="519683"/>
                </a:lnTo>
                <a:lnTo>
                  <a:pt x="1330947" y="521207"/>
                </a:lnTo>
                <a:lnTo>
                  <a:pt x="1330947" y="576198"/>
                </a:lnTo>
                <a:lnTo>
                  <a:pt x="1330020" y="607036"/>
                </a:lnTo>
                <a:lnTo>
                  <a:pt x="1322642" y="664567"/>
                </a:lnTo>
                <a:lnTo>
                  <a:pt x="1308095" y="715768"/>
                </a:lnTo>
                <a:lnTo>
                  <a:pt x="1288283" y="757019"/>
                </a:lnTo>
                <a:lnTo>
                  <a:pt x="1263921" y="787332"/>
                </a:lnTo>
                <a:lnTo>
                  <a:pt x="1221219" y="804798"/>
                </a:lnTo>
                <a:lnTo>
                  <a:pt x="1206386" y="802872"/>
                </a:lnTo>
                <a:lnTo>
                  <a:pt x="1165720" y="774064"/>
                </a:lnTo>
                <a:lnTo>
                  <a:pt x="1143463" y="738076"/>
                </a:lnTo>
                <a:lnTo>
                  <a:pt x="1126350" y="691514"/>
                </a:lnTo>
                <a:lnTo>
                  <a:pt x="1115380" y="636809"/>
                </a:lnTo>
                <a:lnTo>
                  <a:pt x="1111745" y="576198"/>
                </a:lnTo>
                <a:lnTo>
                  <a:pt x="1111806" y="526132"/>
                </a:lnTo>
                <a:lnTo>
                  <a:pt x="1111879" y="476078"/>
                </a:lnTo>
                <a:lnTo>
                  <a:pt x="1111958" y="426036"/>
                </a:lnTo>
                <a:lnTo>
                  <a:pt x="1112040" y="376002"/>
                </a:lnTo>
                <a:lnTo>
                  <a:pt x="1112119" y="325975"/>
                </a:lnTo>
                <a:lnTo>
                  <a:pt x="1112191" y="275953"/>
                </a:lnTo>
                <a:lnTo>
                  <a:pt x="1112253" y="225932"/>
                </a:lnTo>
                <a:lnTo>
                  <a:pt x="1113136" y="195431"/>
                </a:lnTo>
                <a:lnTo>
                  <a:pt x="1120236" y="138904"/>
                </a:lnTo>
                <a:lnTo>
                  <a:pt x="1134214" y="88709"/>
                </a:lnTo>
                <a:lnTo>
                  <a:pt x="1153784" y="47751"/>
                </a:lnTo>
                <a:lnTo>
                  <a:pt x="1178428" y="17466"/>
                </a:lnTo>
                <a:lnTo>
                  <a:pt x="1206241" y="1948"/>
                </a:lnTo>
                <a:lnTo>
                  <a:pt x="1221219" y="0"/>
                </a:lnTo>
                <a:close/>
              </a:path>
            </a:pathLst>
          </a:custGeom>
          <a:ln w="19050">
            <a:solidFill>
              <a:srgbClr val="7745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3123183" y="1466596"/>
            <a:ext cx="5603240" cy="3305810"/>
            <a:chOff x="3123183" y="1466596"/>
            <a:chExt cx="5603240" cy="3305810"/>
          </a:xfrm>
        </p:grpSpPr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7834" y="1924939"/>
              <a:ext cx="102869" cy="2174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68342" y="1612392"/>
              <a:ext cx="105156" cy="19558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132708" y="1476121"/>
              <a:ext cx="2172335" cy="805180"/>
            </a:xfrm>
            <a:custGeom>
              <a:avLst/>
              <a:gdLst/>
              <a:ahLst/>
              <a:cxnLst/>
              <a:rect l="l" t="t" r="r" b="b"/>
              <a:pathLst>
                <a:path w="2172335" h="805180">
                  <a:moveTo>
                    <a:pt x="1699260" y="12700"/>
                  </a:moveTo>
                  <a:lnTo>
                    <a:pt x="1711908" y="12700"/>
                  </a:lnTo>
                  <a:lnTo>
                    <a:pt x="1724533" y="12700"/>
                  </a:lnTo>
                  <a:lnTo>
                    <a:pt x="1737157" y="12700"/>
                  </a:lnTo>
                  <a:lnTo>
                    <a:pt x="1749806" y="12700"/>
                  </a:lnTo>
                  <a:lnTo>
                    <a:pt x="1760304" y="61849"/>
                  </a:lnTo>
                  <a:lnTo>
                    <a:pt x="1833795" y="405892"/>
                  </a:lnTo>
                  <a:lnTo>
                    <a:pt x="1844294" y="455040"/>
                  </a:lnTo>
                  <a:lnTo>
                    <a:pt x="1843997" y="406865"/>
                  </a:lnTo>
                  <a:lnTo>
                    <a:pt x="1843699" y="358690"/>
                  </a:lnTo>
                  <a:lnTo>
                    <a:pt x="1843400" y="310514"/>
                  </a:lnTo>
                  <a:lnTo>
                    <a:pt x="1843097" y="262339"/>
                  </a:lnTo>
                  <a:lnTo>
                    <a:pt x="1842790" y="214164"/>
                  </a:lnTo>
                  <a:lnTo>
                    <a:pt x="1842478" y="165988"/>
                  </a:lnTo>
                  <a:lnTo>
                    <a:pt x="1842159" y="117813"/>
                  </a:lnTo>
                  <a:lnTo>
                    <a:pt x="1841834" y="69638"/>
                  </a:lnTo>
                  <a:lnTo>
                    <a:pt x="1841500" y="21462"/>
                  </a:lnTo>
                  <a:lnTo>
                    <a:pt x="1841500" y="15620"/>
                  </a:lnTo>
                  <a:lnTo>
                    <a:pt x="1843151" y="12700"/>
                  </a:lnTo>
                  <a:lnTo>
                    <a:pt x="1846453" y="12700"/>
                  </a:lnTo>
                  <a:lnTo>
                    <a:pt x="1860337" y="12700"/>
                  </a:lnTo>
                  <a:lnTo>
                    <a:pt x="1874186" y="12700"/>
                  </a:lnTo>
                  <a:lnTo>
                    <a:pt x="1888011" y="12700"/>
                  </a:lnTo>
                  <a:lnTo>
                    <a:pt x="1901825" y="12700"/>
                  </a:lnTo>
                  <a:lnTo>
                    <a:pt x="1904111" y="12700"/>
                  </a:lnTo>
                  <a:lnTo>
                    <a:pt x="1905127" y="15620"/>
                  </a:lnTo>
                  <a:lnTo>
                    <a:pt x="1905127" y="21462"/>
                  </a:lnTo>
                  <a:lnTo>
                    <a:pt x="1905176" y="72516"/>
                  </a:lnTo>
                  <a:lnTo>
                    <a:pt x="1905222" y="123570"/>
                  </a:lnTo>
                  <a:lnTo>
                    <a:pt x="1905266" y="174624"/>
                  </a:lnTo>
                  <a:lnTo>
                    <a:pt x="1905307" y="225678"/>
                  </a:lnTo>
                  <a:lnTo>
                    <a:pt x="1905348" y="276732"/>
                  </a:lnTo>
                  <a:lnTo>
                    <a:pt x="1905387" y="327786"/>
                  </a:lnTo>
                  <a:lnTo>
                    <a:pt x="1905425" y="378840"/>
                  </a:lnTo>
                  <a:lnTo>
                    <a:pt x="1905463" y="429894"/>
                  </a:lnTo>
                  <a:lnTo>
                    <a:pt x="1905501" y="480948"/>
                  </a:lnTo>
                  <a:lnTo>
                    <a:pt x="1905540" y="532002"/>
                  </a:lnTo>
                  <a:lnTo>
                    <a:pt x="1905581" y="583056"/>
                  </a:lnTo>
                  <a:lnTo>
                    <a:pt x="1905622" y="634110"/>
                  </a:lnTo>
                  <a:lnTo>
                    <a:pt x="1905666" y="685164"/>
                  </a:lnTo>
                  <a:lnTo>
                    <a:pt x="1905712" y="736218"/>
                  </a:lnTo>
                  <a:lnTo>
                    <a:pt x="1905762" y="787272"/>
                  </a:lnTo>
                  <a:lnTo>
                    <a:pt x="1905762" y="791590"/>
                  </a:lnTo>
                  <a:lnTo>
                    <a:pt x="1904745" y="793749"/>
                  </a:lnTo>
                  <a:lnTo>
                    <a:pt x="1902968" y="793749"/>
                  </a:lnTo>
                  <a:lnTo>
                    <a:pt x="1890680" y="793749"/>
                  </a:lnTo>
                  <a:lnTo>
                    <a:pt x="1878393" y="793749"/>
                  </a:lnTo>
                  <a:lnTo>
                    <a:pt x="1866106" y="793749"/>
                  </a:lnTo>
                  <a:lnTo>
                    <a:pt x="1853819" y="793749"/>
                  </a:lnTo>
                  <a:lnTo>
                    <a:pt x="1841716" y="742082"/>
                  </a:lnTo>
                  <a:lnTo>
                    <a:pt x="1829605" y="690423"/>
                  </a:lnTo>
                  <a:lnTo>
                    <a:pt x="1817488" y="638770"/>
                  </a:lnTo>
                  <a:lnTo>
                    <a:pt x="1805368" y="587120"/>
                  </a:lnTo>
                  <a:lnTo>
                    <a:pt x="1793248" y="535471"/>
                  </a:lnTo>
                  <a:lnTo>
                    <a:pt x="1781131" y="483818"/>
                  </a:lnTo>
                  <a:lnTo>
                    <a:pt x="1769020" y="432159"/>
                  </a:lnTo>
                  <a:lnTo>
                    <a:pt x="1756918" y="380491"/>
                  </a:lnTo>
                  <a:lnTo>
                    <a:pt x="1757436" y="431064"/>
                  </a:lnTo>
                  <a:lnTo>
                    <a:pt x="1757945" y="481627"/>
                  </a:lnTo>
                  <a:lnTo>
                    <a:pt x="1758449" y="532185"/>
                  </a:lnTo>
                  <a:lnTo>
                    <a:pt x="1758949" y="582739"/>
                  </a:lnTo>
                  <a:lnTo>
                    <a:pt x="1759450" y="633293"/>
                  </a:lnTo>
                  <a:lnTo>
                    <a:pt x="1759954" y="683851"/>
                  </a:lnTo>
                  <a:lnTo>
                    <a:pt x="1760463" y="734414"/>
                  </a:lnTo>
                  <a:lnTo>
                    <a:pt x="1760982" y="784986"/>
                  </a:lnTo>
                  <a:lnTo>
                    <a:pt x="1760982" y="790828"/>
                  </a:lnTo>
                  <a:lnTo>
                    <a:pt x="1759331" y="793749"/>
                  </a:lnTo>
                  <a:lnTo>
                    <a:pt x="1755775" y="793749"/>
                  </a:lnTo>
                  <a:lnTo>
                    <a:pt x="1741793" y="793749"/>
                  </a:lnTo>
                  <a:lnTo>
                    <a:pt x="1727835" y="793749"/>
                  </a:lnTo>
                  <a:lnTo>
                    <a:pt x="1713876" y="793749"/>
                  </a:lnTo>
                  <a:lnTo>
                    <a:pt x="1699895" y="793749"/>
                  </a:lnTo>
                  <a:lnTo>
                    <a:pt x="1696974" y="793749"/>
                  </a:lnTo>
                  <a:lnTo>
                    <a:pt x="1695450" y="791209"/>
                  </a:lnTo>
                  <a:lnTo>
                    <a:pt x="1695450" y="786129"/>
                  </a:lnTo>
                  <a:lnTo>
                    <a:pt x="1695422" y="735152"/>
                  </a:lnTo>
                  <a:lnTo>
                    <a:pt x="1695393" y="684174"/>
                  </a:lnTo>
                  <a:lnTo>
                    <a:pt x="1695360" y="633196"/>
                  </a:lnTo>
                  <a:lnTo>
                    <a:pt x="1695326" y="582218"/>
                  </a:lnTo>
                  <a:lnTo>
                    <a:pt x="1695290" y="531240"/>
                  </a:lnTo>
                  <a:lnTo>
                    <a:pt x="1695252" y="480263"/>
                  </a:lnTo>
                  <a:lnTo>
                    <a:pt x="1695215" y="429285"/>
                  </a:lnTo>
                  <a:lnTo>
                    <a:pt x="1695176" y="378307"/>
                  </a:lnTo>
                  <a:lnTo>
                    <a:pt x="1695139" y="327329"/>
                  </a:lnTo>
                  <a:lnTo>
                    <a:pt x="1695101" y="276351"/>
                  </a:lnTo>
                  <a:lnTo>
                    <a:pt x="1695065" y="225374"/>
                  </a:lnTo>
                  <a:lnTo>
                    <a:pt x="1695031" y="174396"/>
                  </a:lnTo>
                  <a:lnTo>
                    <a:pt x="1694998" y="123418"/>
                  </a:lnTo>
                  <a:lnTo>
                    <a:pt x="1694969" y="72440"/>
                  </a:lnTo>
                  <a:lnTo>
                    <a:pt x="1694942" y="21462"/>
                  </a:lnTo>
                  <a:lnTo>
                    <a:pt x="1694942" y="15620"/>
                  </a:lnTo>
                  <a:lnTo>
                    <a:pt x="1696339" y="12700"/>
                  </a:lnTo>
                  <a:lnTo>
                    <a:pt x="1699260" y="12700"/>
                  </a:lnTo>
                  <a:close/>
                </a:path>
                <a:path w="2172335" h="805180">
                  <a:moveTo>
                    <a:pt x="1580007" y="12700"/>
                  </a:moveTo>
                  <a:lnTo>
                    <a:pt x="1580007" y="12700"/>
                  </a:lnTo>
                  <a:lnTo>
                    <a:pt x="1644269" y="12700"/>
                  </a:lnTo>
                  <a:lnTo>
                    <a:pt x="1644904" y="14096"/>
                  </a:lnTo>
                  <a:lnTo>
                    <a:pt x="1644904" y="17017"/>
                  </a:lnTo>
                  <a:lnTo>
                    <a:pt x="1644953" y="68429"/>
                  </a:lnTo>
                  <a:lnTo>
                    <a:pt x="1644999" y="119843"/>
                  </a:lnTo>
                  <a:lnTo>
                    <a:pt x="1645043" y="171260"/>
                  </a:lnTo>
                  <a:lnTo>
                    <a:pt x="1645084" y="222678"/>
                  </a:lnTo>
                  <a:lnTo>
                    <a:pt x="1645125" y="274098"/>
                  </a:lnTo>
                  <a:lnTo>
                    <a:pt x="1645164" y="325520"/>
                  </a:lnTo>
                  <a:lnTo>
                    <a:pt x="1645202" y="376942"/>
                  </a:lnTo>
                  <a:lnTo>
                    <a:pt x="1645240" y="428364"/>
                  </a:lnTo>
                  <a:lnTo>
                    <a:pt x="1645278" y="479786"/>
                  </a:lnTo>
                  <a:lnTo>
                    <a:pt x="1645317" y="531208"/>
                  </a:lnTo>
                  <a:lnTo>
                    <a:pt x="1645358" y="582628"/>
                  </a:lnTo>
                  <a:lnTo>
                    <a:pt x="1645399" y="634046"/>
                  </a:lnTo>
                  <a:lnTo>
                    <a:pt x="1645443" y="685463"/>
                  </a:lnTo>
                  <a:lnTo>
                    <a:pt x="1645489" y="736877"/>
                  </a:lnTo>
                  <a:lnTo>
                    <a:pt x="1645539" y="788288"/>
                  </a:lnTo>
                  <a:lnTo>
                    <a:pt x="1645539" y="791971"/>
                  </a:lnTo>
                  <a:lnTo>
                    <a:pt x="1644777" y="793749"/>
                  </a:lnTo>
                  <a:lnTo>
                    <a:pt x="1643253" y="793749"/>
                  </a:lnTo>
                  <a:lnTo>
                    <a:pt x="1627441" y="793749"/>
                  </a:lnTo>
                  <a:lnTo>
                    <a:pt x="1611630" y="793749"/>
                  </a:lnTo>
                  <a:lnTo>
                    <a:pt x="1595818" y="793749"/>
                  </a:lnTo>
                  <a:lnTo>
                    <a:pt x="1580007" y="793749"/>
                  </a:lnTo>
                  <a:lnTo>
                    <a:pt x="1578102" y="793749"/>
                  </a:lnTo>
                  <a:lnTo>
                    <a:pt x="1577213" y="791971"/>
                  </a:lnTo>
                  <a:lnTo>
                    <a:pt x="1577213" y="788288"/>
                  </a:lnTo>
                  <a:lnTo>
                    <a:pt x="1577262" y="736877"/>
                  </a:lnTo>
                  <a:lnTo>
                    <a:pt x="1577308" y="685463"/>
                  </a:lnTo>
                  <a:lnTo>
                    <a:pt x="1577351" y="634046"/>
                  </a:lnTo>
                  <a:lnTo>
                    <a:pt x="1577391" y="582628"/>
                  </a:lnTo>
                  <a:lnTo>
                    <a:pt x="1577429" y="531208"/>
                  </a:lnTo>
                  <a:lnTo>
                    <a:pt x="1577464" y="479786"/>
                  </a:lnTo>
                  <a:lnTo>
                    <a:pt x="1577498" y="428364"/>
                  </a:lnTo>
                  <a:lnTo>
                    <a:pt x="1577530" y="376942"/>
                  </a:lnTo>
                  <a:lnTo>
                    <a:pt x="1577560" y="325520"/>
                  </a:lnTo>
                  <a:lnTo>
                    <a:pt x="1577589" y="274098"/>
                  </a:lnTo>
                  <a:lnTo>
                    <a:pt x="1577616" y="222678"/>
                  </a:lnTo>
                  <a:lnTo>
                    <a:pt x="1577643" y="171260"/>
                  </a:lnTo>
                  <a:lnTo>
                    <a:pt x="1577669" y="119843"/>
                  </a:lnTo>
                  <a:lnTo>
                    <a:pt x="1577695" y="68429"/>
                  </a:lnTo>
                  <a:lnTo>
                    <a:pt x="1577720" y="17017"/>
                  </a:lnTo>
                  <a:lnTo>
                    <a:pt x="1577720" y="14096"/>
                  </a:lnTo>
                  <a:lnTo>
                    <a:pt x="1578483" y="12700"/>
                  </a:lnTo>
                  <a:lnTo>
                    <a:pt x="1580007" y="12700"/>
                  </a:lnTo>
                  <a:close/>
                </a:path>
                <a:path w="2172335" h="805180">
                  <a:moveTo>
                    <a:pt x="1344549" y="12700"/>
                  </a:moveTo>
                  <a:lnTo>
                    <a:pt x="1344549" y="12700"/>
                  </a:lnTo>
                  <a:lnTo>
                    <a:pt x="1525651" y="12700"/>
                  </a:lnTo>
                  <a:lnTo>
                    <a:pt x="1526413" y="14477"/>
                  </a:lnTo>
                  <a:lnTo>
                    <a:pt x="1526413" y="146557"/>
                  </a:lnTo>
                  <a:lnTo>
                    <a:pt x="1525651" y="148081"/>
                  </a:lnTo>
                  <a:lnTo>
                    <a:pt x="1409573" y="148081"/>
                  </a:lnTo>
                  <a:lnTo>
                    <a:pt x="1409573" y="191916"/>
                  </a:lnTo>
                  <a:lnTo>
                    <a:pt x="1409573" y="235775"/>
                  </a:lnTo>
                  <a:lnTo>
                    <a:pt x="1409573" y="279634"/>
                  </a:lnTo>
                  <a:lnTo>
                    <a:pt x="1409573" y="323468"/>
                  </a:lnTo>
                  <a:lnTo>
                    <a:pt x="1438169" y="323468"/>
                  </a:lnTo>
                  <a:lnTo>
                    <a:pt x="1466802" y="323468"/>
                  </a:lnTo>
                  <a:lnTo>
                    <a:pt x="1495458" y="323468"/>
                  </a:lnTo>
                  <a:lnTo>
                    <a:pt x="1524127" y="323468"/>
                  </a:lnTo>
                  <a:lnTo>
                    <a:pt x="1525651" y="323468"/>
                  </a:lnTo>
                  <a:lnTo>
                    <a:pt x="1526413" y="324865"/>
                  </a:lnTo>
                  <a:lnTo>
                    <a:pt x="1526413" y="327787"/>
                  </a:lnTo>
                  <a:lnTo>
                    <a:pt x="1526510" y="359600"/>
                  </a:lnTo>
                  <a:lnTo>
                    <a:pt x="1526619" y="391413"/>
                  </a:lnTo>
                  <a:lnTo>
                    <a:pt x="1526752" y="423227"/>
                  </a:lnTo>
                  <a:lnTo>
                    <a:pt x="1526920" y="455040"/>
                  </a:lnTo>
                  <a:lnTo>
                    <a:pt x="1526920" y="457961"/>
                  </a:lnTo>
                  <a:lnTo>
                    <a:pt x="1526158" y="459358"/>
                  </a:lnTo>
                  <a:lnTo>
                    <a:pt x="1524762" y="459358"/>
                  </a:lnTo>
                  <a:lnTo>
                    <a:pt x="1495923" y="459358"/>
                  </a:lnTo>
                  <a:lnTo>
                    <a:pt x="1467119" y="459358"/>
                  </a:lnTo>
                  <a:lnTo>
                    <a:pt x="1438340" y="459358"/>
                  </a:lnTo>
                  <a:lnTo>
                    <a:pt x="1409573" y="459358"/>
                  </a:lnTo>
                  <a:lnTo>
                    <a:pt x="1409573" y="508432"/>
                  </a:lnTo>
                  <a:lnTo>
                    <a:pt x="1409573" y="557530"/>
                  </a:lnTo>
                  <a:lnTo>
                    <a:pt x="1409573" y="606627"/>
                  </a:lnTo>
                  <a:lnTo>
                    <a:pt x="1409573" y="655701"/>
                  </a:lnTo>
                  <a:lnTo>
                    <a:pt x="1438340" y="655701"/>
                  </a:lnTo>
                  <a:lnTo>
                    <a:pt x="1467119" y="655701"/>
                  </a:lnTo>
                  <a:lnTo>
                    <a:pt x="1495923" y="655701"/>
                  </a:lnTo>
                  <a:lnTo>
                    <a:pt x="1524762" y="655701"/>
                  </a:lnTo>
                  <a:lnTo>
                    <a:pt x="1526158" y="655701"/>
                  </a:lnTo>
                  <a:lnTo>
                    <a:pt x="1526920" y="657478"/>
                  </a:lnTo>
                  <a:lnTo>
                    <a:pt x="1526920" y="792352"/>
                  </a:lnTo>
                  <a:lnTo>
                    <a:pt x="1526158" y="793749"/>
                  </a:lnTo>
                  <a:lnTo>
                    <a:pt x="1342517" y="793749"/>
                  </a:lnTo>
                  <a:lnTo>
                    <a:pt x="1341755" y="791971"/>
                  </a:lnTo>
                  <a:lnTo>
                    <a:pt x="1341755" y="788288"/>
                  </a:lnTo>
                  <a:lnTo>
                    <a:pt x="1341804" y="736877"/>
                  </a:lnTo>
                  <a:lnTo>
                    <a:pt x="1341850" y="685463"/>
                  </a:lnTo>
                  <a:lnTo>
                    <a:pt x="1341894" y="634046"/>
                  </a:lnTo>
                  <a:lnTo>
                    <a:pt x="1341935" y="582628"/>
                  </a:lnTo>
                  <a:lnTo>
                    <a:pt x="1341976" y="531208"/>
                  </a:lnTo>
                  <a:lnTo>
                    <a:pt x="1342015" y="479786"/>
                  </a:lnTo>
                  <a:lnTo>
                    <a:pt x="1342053" y="428364"/>
                  </a:lnTo>
                  <a:lnTo>
                    <a:pt x="1342091" y="376942"/>
                  </a:lnTo>
                  <a:lnTo>
                    <a:pt x="1342129" y="325520"/>
                  </a:lnTo>
                  <a:lnTo>
                    <a:pt x="1342168" y="274098"/>
                  </a:lnTo>
                  <a:lnTo>
                    <a:pt x="1342209" y="222678"/>
                  </a:lnTo>
                  <a:lnTo>
                    <a:pt x="1342250" y="171260"/>
                  </a:lnTo>
                  <a:lnTo>
                    <a:pt x="1342294" y="119843"/>
                  </a:lnTo>
                  <a:lnTo>
                    <a:pt x="1342340" y="68429"/>
                  </a:lnTo>
                  <a:lnTo>
                    <a:pt x="1342390" y="17017"/>
                  </a:lnTo>
                  <a:lnTo>
                    <a:pt x="1342390" y="14096"/>
                  </a:lnTo>
                  <a:lnTo>
                    <a:pt x="1343025" y="12700"/>
                  </a:lnTo>
                  <a:lnTo>
                    <a:pt x="1344549" y="12700"/>
                  </a:lnTo>
                  <a:close/>
                </a:path>
                <a:path w="2172335" h="805180">
                  <a:moveTo>
                    <a:pt x="1080262" y="12700"/>
                  </a:moveTo>
                  <a:lnTo>
                    <a:pt x="1107124" y="12700"/>
                  </a:lnTo>
                  <a:lnTo>
                    <a:pt x="1133998" y="12700"/>
                  </a:lnTo>
                  <a:lnTo>
                    <a:pt x="1160897" y="12700"/>
                  </a:lnTo>
                  <a:lnTo>
                    <a:pt x="1187831" y="12700"/>
                  </a:lnTo>
                  <a:lnTo>
                    <a:pt x="1203170" y="14606"/>
                  </a:lnTo>
                  <a:lnTo>
                    <a:pt x="1244854" y="43306"/>
                  </a:lnTo>
                  <a:lnTo>
                    <a:pt x="1267333" y="79009"/>
                  </a:lnTo>
                  <a:lnTo>
                    <a:pt x="1284478" y="124713"/>
                  </a:lnTo>
                  <a:lnTo>
                    <a:pt x="1295336" y="177561"/>
                  </a:lnTo>
                  <a:lnTo>
                    <a:pt x="1298956" y="234695"/>
                  </a:lnTo>
                  <a:lnTo>
                    <a:pt x="1298267" y="258389"/>
                  </a:lnTo>
                  <a:lnTo>
                    <a:pt x="1292794" y="303347"/>
                  </a:lnTo>
                  <a:lnTo>
                    <a:pt x="1282269" y="344398"/>
                  </a:lnTo>
                  <a:lnTo>
                    <a:pt x="1261999" y="391921"/>
                  </a:lnTo>
                  <a:lnTo>
                    <a:pt x="1269642" y="408759"/>
                  </a:lnTo>
                  <a:lnTo>
                    <a:pt x="1282215" y="446339"/>
                  </a:lnTo>
                  <a:lnTo>
                    <a:pt x="1291125" y="488727"/>
                  </a:lnTo>
                  <a:lnTo>
                    <a:pt x="1295610" y="533685"/>
                  </a:lnTo>
                  <a:lnTo>
                    <a:pt x="1296162" y="557021"/>
                  </a:lnTo>
                  <a:lnTo>
                    <a:pt x="1295187" y="588883"/>
                  </a:lnTo>
                  <a:lnTo>
                    <a:pt x="1287428" y="648319"/>
                  </a:lnTo>
                  <a:lnTo>
                    <a:pt x="1272022" y="701399"/>
                  </a:lnTo>
                  <a:lnTo>
                    <a:pt x="1250824" y="744313"/>
                  </a:lnTo>
                  <a:lnTo>
                    <a:pt x="1224649" y="775747"/>
                  </a:lnTo>
                  <a:lnTo>
                    <a:pt x="1179321" y="793749"/>
                  </a:lnTo>
                  <a:lnTo>
                    <a:pt x="1154271" y="793749"/>
                  </a:lnTo>
                  <a:lnTo>
                    <a:pt x="1129220" y="793749"/>
                  </a:lnTo>
                  <a:lnTo>
                    <a:pt x="1104169" y="793749"/>
                  </a:lnTo>
                  <a:lnTo>
                    <a:pt x="1079119" y="793749"/>
                  </a:lnTo>
                  <a:lnTo>
                    <a:pt x="1077721" y="793749"/>
                  </a:lnTo>
                  <a:lnTo>
                    <a:pt x="1076960" y="791971"/>
                  </a:lnTo>
                  <a:lnTo>
                    <a:pt x="1076960" y="788288"/>
                  </a:lnTo>
                  <a:lnTo>
                    <a:pt x="1077036" y="736877"/>
                  </a:lnTo>
                  <a:lnTo>
                    <a:pt x="1077112" y="685463"/>
                  </a:lnTo>
                  <a:lnTo>
                    <a:pt x="1077188" y="634046"/>
                  </a:lnTo>
                  <a:lnTo>
                    <a:pt x="1077264" y="582628"/>
                  </a:lnTo>
                  <a:lnTo>
                    <a:pt x="1077340" y="531208"/>
                  </a:lnTo>
                  <a:lnTo>
                    <a:pt x="1077417" y="479786"/>
                  </a:lnTo>
                  <a:lnTo>
                    <a:pt x="1077493" y="428364"/>
                  </a:lnTo>
                  <a:lnTo>
                    <a:pt x="1077569" y="376942"/>
                  </a:lnTo>
                  <a:lnTo>
                    <a:pt x="1077645" y="325520"/>
                  </a:lnTo>
                  <a:lnTo>
                    <a:pt x="1077721" y="274098"/>
                  </a:lnTo>
                  <a:lnTo>
                    <a:pt x="1077798" y="222678"/>
                  </a:lnTo>
                  <a:lnTo>
                    <a:pt x="1077874" y="171260"/>
                  </a:lnTo>
                  <a:lnTo>
                    <a:pt x="1077950" y="119843"/>
                  </a:lnTo>
                  <a:lnTo>
                    <a:pt x="1078026" y="68429"/>
                  </a:lnTo>
                  <a:lnTo>
                    <a:pt x="1078103" y="17017"/>
                  </a:lnTo>
                  <a:lnTo>
                    <a:pt x="1078103" y="14096"/>
                  </a:lnTo>
                  <a:lnTo>
                    <a:pt x="1078738" y="12700"/>
                  </a:lnTo>
                  <a:lnTo>
                    <a:pt x="1080262" y="12700"/>
                  </a:lnTo>
                  <a:close/>
                </a:path>
                <a:path w="2172335" h="805180">
                  <a:moveTo>
                    <a:pt x="844804" y="12700"/>
                  </a:moveTo>
                  <a:lnTo>
                    <a:pt x="844804" y="12700"/>
                  </a:lnTo>
                  <a:lnTo>
                    <a:pt x="908812" y="12700"/>
                  </a:lnTo>
                  <a:lnTo>
                    <a:pt x="909828" y="14477"/>
                  </a:lnTo>
                  <a:lnTo>
                    <a:pt x="909828" y="18161"/>
                  </a:lnTo>
                  <a:lnTo>
                    <a:pt x="909771" y="67192"/>
                  </a:lnTo>
                  <a:lnTo>
                    <a:pt x="909718" y="116225"/>
                  </a:lnTo>
                  <a:lnTo>
                    <a:pt x="909669" y="165257"/>
                  </a:lnTo>
                  <a:lnTo>
                    <a:pt x="909622" y="214291"/>
                  </a:lnTo>
                  <a:lnTo>
                    <a:pt x="909576" y="263327"/>
                  </a:lnTo>
                  <a:lnTo>
                    <a:pt x="909532" y="312364"/>
                  </a:lnTo>
                  <a:lnTo>
                    <a:pt x="909488" y="361403"/>
                  </a:lnTo>
                  <a:lnTo>
                    <a:pt x="909444" y="410444"/>
                  </a:lnTo>
                  <a:lnTo>
                    <a:pt x="909398" y="459489"/>
                  </a:lnTo>
                  <a:lnTo>
                    <a:pt x="909351" y="508536"/>
                  </a:lnTo>
                  <a:lnTo>
                    <a:pt x="909302" y="557587"/>
                  </a:lnTo>
                  <a:lnTo>
                    <a:pt x="909249" y="606642"/>
                  </a:lnTo>
                  <a:lnTo>
                    <a:pt x="909193" y="655701"/>
                  </a:lnTo>
                  <a:lnTo>
                    <a:pt x="938033" y="655701"/>
                  </a:lnTo>
                  <a:lnTo>
                    <a:pt x="966851" y="655701"/>
                  </a:lnTo>
                  <a:lnTo>
                    <a:pt x="995668" y="655701"/>
                  </a:lnTo>
                  <a:lnTo>
                    <a:pt x="1024508" y="655701"/>
                  </a:lnTo>
                  <a:lnTo>
                    <a:pt x="1026287" y="655701"/>
                  </a:lnTo>
                  <a:lnTo>
                    <a:pt x="1027176" y="657478"/>
                  </a:lnTo>
                  <a:lnTo>
                    <a:pt x="1027176" y="791971"/>
                  </a:lnTo>
                  <a:lnTo>
                    <a:pt x="1026287" y="793749"/>
                  </a:lnTo>
                  <a:lnTo>
                    <a:pt x="842264" y="793749"/>
                  </a:lnTo>
                  <a:lnTo>
                    <a:pt x="841502" y="791971"/>
                  </a:lnTo>
                  <a:lnTo>
                    <a:pt x="841502" y="788288"/>
                  </a:lnTo>
                  <a:lnTo>
                    <a:pt x="841551" y="736953"/>
                  </a:lnTo>
                  <a:lnTo>
                    <a:pt x="841597" y="685616"/>
                  </a:lnTo>
                  <a:lnTo>
                    <a:pt x="841641" y="634275"/>
                  </a:lnTo>
                  <a:lnTo>
                    <a:pt x="841682" y="582933"/>
                  </a:lnTo>
                  <a:lnTo>
                    <a:pt x="841723" y="531589"/>
                  </a:lnTo>
                  <a:lnTo>
                    <a:pt x="841762" y="480243"/>
                  </a:lnTo>
                  <a:lnTo>
                    <a:pt x="841800" y="428898"/>
                  </a:lnTo>
                  <a:lnTo>
                    <a:pt x="841838" y="377551"/>
                  </a:lnTo>
                  <a:lnTo>
                    <a:pt x="841876" y="326206"/>
                  </a:lnTo>
                  <a:lnTo>
                    <a:pt x="841915" y="274860"/>
                  </a:lnTo>
                  <a:lnTo>
                    <a:pt x="841956" y="223516"/>
                  </a:lnTo>
                  <a:lnTo>
                    <a:pt x="841997" y="172174"/>
                  </a:lnTo>
                  <a:lnTo>
                    <a:pt x="842041" y="120833"/>
                  </a:lnTo>
                  <a:lnTo>
                    <a:pt x="842087" y="69496"/>
                  </a:lnTo>
                  <a:lnTo>
                    <a:pt x="842137" y="18161"/>
                  </a:lnTo>
                  <a:lnTo>
                    <a:pt x="842137" y="14477"/>
                  </a:lnTo>
                  <a:lnTo>
                    <a:pt x="843026" y="12700"/>
                  </a:lnTo>
                  <a:lnTo>
                    <a:pt x="844804" y="12700"/>
                  </a:lnTo>
                  <a:close/>
                </a:path>
                <a:path w="2172335" h="805180">
                  <a:moveTo>
                    <a:pt x="609345" y="12700"/>
                  </a:moveTo>
                  <a:lnTo>
                    <a:pt x="609345" y="12700"/>
                  </a:lnTo>
                  <a:lnTo>
                    <a:pt x="673481" y="12700"/>
                  </a:lnTo>
                  <a:lnTo>
                    <a:pt x="674369" y="14477"/>
                  </a:lnTo>
                  <a:lnTo>
                    <a:pt x="674369" y="18161"/>
                  </a:lnTo>
                  <a:lnTo>
                    <a:pt x="674313" y="67192"/>
                  </a:lnTo>
                  <a:lnTo>
                    <a:pt x="674261" y="116225"/>
                  </a:lnTo>
                  <a:lnTo>
                    <a:pt x="674212" y="165257"/>
                  </a:lnTo>
                  <a:lnTo>
                    <a:pt x="674167" y="214291"/>
                  </a:lnTo>
                  <a:lnTo>
                    <a:pt x="674126" y="263327"/>
                  </a:lnTo>
                  <a:lnTo>
                    <a:pt x="674086" y="312364"/>
                  </a:lnTo>
                  <a:lnTo>
                    <a:pt x="674050" y="361403"/>
                  </a:lnTo>
                  <a:lnTo>
                    <a:pt x="674015" y="410444"/>
                  </a:lnTo>
                  <a:lnTo>
                    <a:pt x="673982" y="459489"/>
                  </a:lnTo>
                  <a:lnTo>
                    <a:pt x="673951" y="508536"/>
                  </a:lnTo>
                  <a:lnTo>
                    <a:pt x="673921" y="557587"/>
                  </a:lnTo>
                  <a:lnTo>
                    <a:pt x="673891" y="606642"/>
                  </a:lnTo>
                  <a:lnTo>
                    <a:pt x="673862" y="655701"/>
                  </a:lnTo>
                  <a:lnTo>
                    <a:pt x="702629" y="655701"/>
                  </a:lnTo>
                  <a:lnTo>
                    <a:pt x="731408" y="655701"/>
                  </a:lnTo>
                  <a:lnTo>
                    <a:pt x="760212" y="655701"/>
                  </a:lnTo>
                  <a:lnTo>
                    <a:pt x="789051" y="655701"/>
                  </a:lnTo>
                  <a:lnTo>
                    <a:pt x="790829" y="655701"/>
                  </a:lnTo>
                  <a:lnTo>
                    <a:pt x="791718" y="657478"/>
                  </a:lnTo>
                  <a:lnTo>
                    <a:pt x="791718" y="791971"/>
                  </a:lnTo>
                  <a:lnTo>
                    <a:pt x="790829" y="793749"/>
                  </a:lnTo>
                  <a:lnTo>
                    <a:pt x="606806" y="793749"/>
                  </a:lnTo>
                  <a:lnTo>
                    <a:pt x="606044" y="791971"/>
                  </a:lnTo>
                  <a:lnTo>
                    <a:pt x="606044" y="788288"/>
                  </a:lnTo>
                  <a:lnTo>
                    <a:pt x="606093" y="736953"/>
                  </a:lnTo>
                  <a:lnTo>
                    <a:pt x="606139" y="685616"/>
                  </a:lnTo>
                  <a:lnTo>
                    <a:pt x="606183" y="634275"/>
                  </a:lnTo>
                  <a:lnTo>
                    <a:pt x="606224" y="582933"/>
                  </a:lnTo>
                  <a:lnTo>
                    <a:pt x="606265" y="531589"/>
                  </a:lnTo>
                  <a:lnTo>
                    <a:pt x="606304" y="480243"/>
                  </a:lnTo>
                  <a:lnTo>
                    <a:pt x="606342" y="428898"/>
                  </a:lnTo>
                  <a:lnTo>
                    <a:pt x="606380" y="377551"/>
                  </a:lnTo>
                  <a:lnTo>
                    <a:pt x="606418" y="326206"/>
                  </a:lnTo>
                  <a:lnTo>
                    <a:pt x="606457" y="274860"/>
                  </a:lnTo>
                  <a:lnTo>
                    <a:pt x="606498" y="223516"/>
                  </a:lnTo>
                  <a:lnTo>
                    <a:pt x="606539" y="172174"/>
                  </a:lnTo>
                  <a:lnTo>
                    <a:pt x="606583" y="120833"/>
                  </a:lnTo>
                  <a:lnTo>
                    <a:pt x="606629" y="69496"/>
                  </a:lnTo>
                  <a:lnTo>
                    <a:pt x="606679" y="18161"/>
                  </a:lnTo>
                  <a:lnTo>
                    <a:pt x="606679" y="14477"/>
                  </a:lnTo>
                  <a:lnTo>
                    <a:pt x="607568" y="12700"/>
                  </a:lnTo>
                  <a:lnTo>
                    <a:pt x="609345" y="12700"/>
                  </a:lnTo>
                  <a:close/>
                </a:path>
                <a:path w="2172335" h="805180">
                  <a:moveTo>
                    <a:pt x="373380" y="12700"/>
                  </a:moveTo>
                  <a:lnTo>
                    <a:pt x="373380" y="12700"/>
                  </a:lnTo>
                  <a:lnTo>
                    <a:pt x="554482" y="12700"/>
                  </a:lnTo>
                  <a:lnTo>
                    <a:pt x="555244" y="14477"/>
                  </a:lnTo>
                  <a:lnTo>
                    <a:pt x="555244" y="146557"/>
                  </a:lnTo>
                  <a:lnTo>
                    <a:pt x="554482" y="148081"/>
                  </a:lnTo>
                  <a:lnTo>
                    <a:pt x="438404" y="148081"/>
                  </a:lnTo>
                  <a:lnTo>
                    <a:pt x="438404" y="191916"/>
                  </a:lnTo>
                  <a:lnTo>
                    <a:pt x="438404" y="235775"/>
                  </a:lnTo>
                  <a:lnTo>
                    <a:pt x="438404" y="279634"/>
                  </a:lnTo>
                  <a:lnTo>
                    <a:pt x="438404" y="323468"/>
                  </a:lnTo>
                  <a:lnTo>
                    <a:pt x="467074" y="323468"/>
                  </a:lnTo>
                  <a:lnTo>
                    <a:pt x="495744" y="323468"/>
                  </a:lnTo>
                  <a:lnTo>
                    <a:pt x="524414" y="323468"/>
                  </a:lnTo>
                  <a:lnTo>
                    <a:pt x="553085" y="323468"/>
                  </a:lnTo>
                  <a:lnTo>
                    <a:pt x="554482" y="323468"/>
                  </a:lnTo>
                  <a:lnTo>
                    <a:pt x="555244" y="324865"/>
                  </a:lnTo>
                  <a:lnTo>
                    <a:pt x="555244" y="327787"/>
                  </a:lnTo>
                  <a:lnTo>
                    <a:pt x="555359" y="359600"/>
                  </a:lnTo>
                  <a:lnTo>
                    <a:pt x="555498" y="391413"/>
                  </a:lnTo>
                  <a:lnTo>
                    <a:pt x="555636" y="423227"/>
                  </a:lnTo>
                  <a:lnTo>
                    <a:pt x="555752" y="455040"/>
                  </a:lnTo>
                  <a:lnTo>
                    <a:pt x="555752" y="457961"/>
                  </a:lnTo>
                  <a:lnTo>
                    <a:pt x="555117" y="459358"/>
                  </a:lnTo>
                  <a:lnTo>
                    <a:pt x="553593" y="459358"/>
                  </a:lnTo>
                  <a:lnTo>
                    <a:pt x="524807" y="459358"/>
                  </a:lnTo>
                  <a:lnTo>
                    <a:pt x="495998" y="459358"/>
                  </a:lnTo>
                  <a:lnTo>
                    <a:pt x="467189" y="459358"/>
                  </a:lnTo>
                  <a:lnTo>
                    <a:pt x="438404" y="459358"/>
                  </a:lnTo>
                  <a:lnTo>
                    <a:pt x="438404" y="508432"/>
                  </a:lnTo>
                  <a:lnTo>
                    <a:pt x="438404" y="557530"/>
                  </a:lnTo>
                  <a:lnTo>
                    <a:pt x="438404" y="606627"/>
                  </a:lnTo>
                  <a:lnTo>
                    <a:pt x="438404" y="655701"/>
                  </a:lnTo>
                  <a:lnTo>
                    <a:pt x="467189" y="655701"/>
                  </a:lnTo>
                  <a:lnTo>
                    <a:pt x="495998" y="655701"/>
                  </a:lnTo>
                  <a:lnTo>
                    <a:pt x="524807" y="655701"/>
                  </a:lnTo>
                  <a:lnTo>
                    <a:pt x="553593" y="655701"/>
                  </a:lnTo>
                  <a:lnTo>
                    <a:pt x="555117" y="655701"/>
                  </a:lnTo>
                  <a:lnTo>
                    <a:pt x="555752" y="657478"/>
                  </a:lnTo>
                  <a:lnTo>
                    <a:pt x="555752" y="792352"/>
                  </a:lnTo>
                  <a:lnTo>
                    <a:pt x="555117" y="793749"/>
                  </a:lnTo>
                  <a:lnTo>
                    <a:pt x="371475" y="793749"/>
                  </a:lnTo>
                  <a:lnTo>
                    <a:pt x="370713" y="791971"/>
                  </a:lnTo>
                  <a:lnTo>
                    <a:pt x="370713" y="788288"/>
                  </a:lnTo>
                  <a:lnTo>
                    <a:pt x="370740" y="736877"/>
                  </a:lnTo>
                  <a:lnTo>
                    <a:pt x="370769" y="685463"/>
                  </a:lnTo>
                  <a:lnTo>
                    <a:pt x="370802" y="634046"/>
                  </a:lnTo>
                  <a:lnTo>
                    <a:pt x="370836" y="582628"/>
                  </a:lnTo>
                  <a:lnTo>
                    <a:pt x="370872" y="531208"/>
                  </a:lnTo>
                  <a:lnTo>
                    <a:pt x="370910" y="479786"/>
                  </a:lnTo>
                  <a:lnTo>
                    <a:pt x="370947" y="428364"/>
                  </a:lnTo>
                  <a:lnTo>
                    <a:pt x="370986" y="376942"/>
                  </a:lnTo>
                  <a:lnTo>
                    <a:pt x="371023" y="325520"/>
                  </a:lnTo>
                  <a:lnTo>
                    <a:pt x="371061" y="274098"/>
                  </a:lnTo>
                  <a:lnTo>
                    <a:pt x="371097" y="222678"/>
                  </a:lnTo>
                  <a:lnTo>
                    <a:pt x="371131" y="171260"/>
                  </a:lnTo>
                  <a:lnTo>
                    <a:pt x="371164" y="119843"/>
                  </a:lnTo>
                  <a:lnTo>
                    <a:pt x="371193" y="68429"/>
                  </a:lnTo>
                  <a:lnTo>
                    <a:pt x="371220" y="17017"/>
                  </a:lnTo>
                  <a:lnTo>
                    <a:pt x="371220" y="14096"/>
                  </a:lnTo>
                  <a:lnTo>
                    <a:pt x="371982" y="12700"/>
                  </a:lnTo>
                  <a:lnTo>
                    <a:pt x="373380" y="12700"/>
                  </a:lnTo>
                  <a:close/>
                </a:path>
                <a:path w="2172335" h="805180">
                  <a:moveTo>
                    <a:pt x="2032" y="12700"/>
                  </a:moveTo>
                  <a:lnTo>
                    <a:pt x="2032" y="12700"/>
                  </a:lnTo>
                  <a:lnTo>
                    <a:pt x="66293" y="12700"/>
                  </a:lnTo>
                  <a:lnTo>
                    <a:pt x="67183" y="14096"/>
                  </a:lnTo>
                  <a:lnTo>
                    <a:pt x="67564" y="17017"/>
                  </a:lnTo>
                  <a:lnTo>
                    <a:pt x="71110" y="67729"/>
                  </a:lnTo>
                  <a:lnTo>
                    <a:pt x="74664" y="118440"/>
                  </a:lnTo>
                  <a:lnTo>
                    <a:pt x="78224" y="169151"/>
                  </a:lnTo>
                  <a:lnTo>
                    <a:pt x="81790" y="219862"/>
                  </a:lnTo>
                  <a:lnTo>
                    <a:pt x="85359" y="270573"/>
                  </a:lnTo>
                  <a:lnTo>
                    <a:pt x="88933" y="321284"/>
                  </a:lnTo>
                  <a:lnTo>
                    <a:pt x="92510" y="371995"/>
                  </a:lnTo>
                  <a:lnTo>
                    <a:pt x="96089" y="422706"/>
                  </a:lnTo>
                  <a:lnTo>
                    <a:pt x="99669" y="473417"/>
                  </a:lnTo>
                  <a:lnTo>
                    <a:pt x="103251" y="524128"/>
                  </a:lnTo>
                  <a:lnTo>
                    <a:pt x="106946" y="473417"/>
                  </a:lnTo>
                  <a:lnTo>
                    <a:pt x="110641" y="422706"/>
                  </a:lnTo>
                  <a:lnTo>
                    <a:pt x="114334" y="371995"/>
                  </a:lnTo>
                  <a:lnTo>
                    <a:pt x="118025" y="321284"/>
                  </a:lnTo>
                  <a:lnTo>
                    <a:pt x="121713" y="270573"/>
                  </a:lnTo>
                  <a:lnTo>
                    <a:pt x="125397" y="219862"/>
                  </a:lnTo>
                  <a:lnTo>
                    <a:pt x="129077" y="169151"/>
                  </a:lnTo>
                  <a:lnTo>
                    <a:pt x="132751" y="118440"/>
                  </a:lnTo>
                  <a:lnTo>
                    <a:pt x="136419" y="67729"/>
                  </a:lnTo>
                  <a:lnTo>
                    <a:pt x="140081" y="17017"/>
                  </a:lnTo>
                  <a:lnTo>
                    <a:pt x="140462" y="14096"/>
                  </a:lnTo>
                  <a:lnTo>
                    <a:pt x="141605" y="12700"/>
                  </a:lnTo>
                  <a:lnTo>
                    <a:pt x="143382" y="12700"/>
                  </a:lnTo>
                  <a:lnTo>
                    <a:pt x="156031" y="12700"/>
                  </a:lnTo>
                  <a:lnTo>
                    <a:pt x="168656" y="12700"/>
                  </a:lnTo>
                  <a:lnTo>
                    <a:pt x="181280" y="12700"/>
                  </a:lnTo>
                  <a:lnTo>
                    <a:pt x="193929" y="12700"/>
                  </a:lnTo>
                  <a:lnTo>
                    <a:pt x="195326" y="12700"/>
                  </a:lnTo>
                  <a:lnTo>
                    <a:pt x="196342" y="14096"/>
                  </a:lnTo>
                  <a:lnTo>
                    <a:pt x="200249" y="67729"/>
                  </a:lnTo>
                  <a:lnTo>
                    <a:pt x="203896" y="118440"/>
                  </a:lnTo>
                  <a:lnTo>
                    <a:pt x="207537" y="169151"/>
                  </a:lnTo>
                  <a:lnTo>
                    <a:pt x="211173" y="219862"/>
                  </a:lnTo>
                  <a:lnTo>
                    <a:pt x="214804" y="270573"/>
                  </a:lnTo>
                  <a:lnTo>
                    <a:pt x="218431" y="321284"/>
                  </a:lnTo>
                  <a:lnTo>
                    <a:pt x="222056" y="371995"/>
                  </a:lnTo>
                  <a:lnTo>
                    <a:pt x="225677" y="422706"/>
                  </a:lnTo>
                  <a:lnTo>
                    <a:pt x="229298" y="473417"/>
                  </a:lnTo>
                  <a:lnTo>
                    <a:pt x="232918" y="524128"/>
                  </a:lnTo>
                  <a:lnTo>
                    <a:pt x="236571" y="473417"/>
                  </a:lnTo>
                  <a:lnTo>
                    <a:pt x="240218" y="422706"/>
                  </a:lnTo>
                  <a:lnTo>
                    <a:pt x="243859" y="371995"/>
                  </a:lnTo>
                  <a:lnTo>
                    <a:pt x="247495" y="321284"/>
                  </a:lnTo>
                  <a:lnTo>
                    <a:pt x="251126" y="270573"/>
                  </a:lnTo>
                  <a:lnTo>
                    <a:pt x="254753" y="219862"/>
                  </a:lnTo>
                  <a:lnTo>
                    <a:pt x="258378" y="169151"/>
                  </a:lnTo>
                  <a:lnTo>
                    <a:pt x="261999" y="118440"/>
                  </a:lnTo>
                  <a:lnTo>
                    <a:pt x="265620" y="67729"/>
                  </a:lnTo>
                  <a:lnTo>
                    <a:pt x="269240" y="17017"/>
                  </a:lnTo>
                  <a:lnTo>
                    <a:pt x="269620" y="14096"/>
                  </a:lnTo>
                  <a:lnTo>
                    <a:pt x="270510" y="12700"/>
                  </a:lnTo>
                  <a:lnTo>
                    <a:pt x="272033" y="12700"/>
                  </a:lnTo>
                  <a:lnTo>
                    <a:pt x="287561" y="12700"/>
                  </a:lnTo>
                  <a:lnTo>
                    <a:pt x="303101" y="12700"/>
                  </a:lnTo>
                  <a:lnTo>
                    <a:pt x="318664" y="12700"/>
                  </a:lnTo>
                  <a:lnTo>
                    <a:pt x="334264" y="12700"/>
                  </a:lnTo>
                  <a:lnTo>
                    <a:pt x="336042" y="12700"/>
                  </a:lnTo>
                  <a:lnTo>
                    <a:pt x="336804" y="14096"/>
                  </a:lnTo>
                  <a:lnTo>
                    <a:pt x="331978" y="68429"/>
                  </a:lnTo>
                  <a:lnTo>
                    <a:pt x="327533" y="119843"/>
                  </a:lnTo>
                  <a:lnTo>
                    <a:pt x="323089" y="171260"/>
                  </a:lnTo>
                  <a:lnTo>
                    <a:pt x="318645" y="222678"/>
                  </a:lnTo>
                  <a:lnTo>
                    <a:pt x="314202" y="274098"/>
                  </a:lnTo>
                  <a:lnTo>
                    <a:pt x="309761" y="325520"/>
                  </a:lnTo>
                  <a:lnTo>
                    <a:pt x="305320" y="376942"/>
                  </a:lnTo>
                  <a:lnTo>
                    <a:pt x="300882" y="428364"/>
                  </a:lnTo>
                  <a:lnTo>
                    <a:pt x="296445" y="479786"/>
                  </a:lnTo>
                  <a:lnTo>
                    <a:pt x="292010" y="531208"/>
                  </a:lnTo>
                  <a:lnTo>
                    <a:pt x="287578" y="582628"/>
                  </a:lnTo>
                  <a:lnTo>
                    <a:pt x="283148" y="634046"/>
                  </a:lnTo>
                  <a:lnTo>
                    <a:pt x="278720" y="685463"/>
                  </a:lnTo>
                  <a:lnTo>
                    <a:pt x="274296" y="736877"/>
                  </a:lnTo>
                  <a:lnTo>
                    <a:pt x="269875" y="788288"/>
                  </a:lnTo>
                  <a:lnTo>
                    <a:pt x="269620" y="789812"/>
                  </a:lnTo>
                  <a:lnTo>
                    <a:pt x="269113" y="791082"/>
                  </a:lnTo>
                  <a:lnTo>
                    <a:pt x="268224" y="792098"/>
                  </a:lnTo>
                  <a:lnTo>
                    <a:pt x="267843" y="792733"/>
                  </a:lnTo>
                  <a:lnTo>
                    <a:pt x="267462" y="793241"/>
                  </a:lnTo>
                  <a:lnTo>
                    <a:pt x="267081" y="793749"/>
                  </a:lnTo>
                  <a:lnTo>
                    <a:pt x="250146" y="793749"/>
                  </a:lnTo>
                  <a:lnTo>
                    <a:pt x="233235" y="793749"/>
                  </a:lnTo>
                  <a:lnTo>
                    <a:pt x="216324" y="793749"/>
                  </a:lnTo>
                  <a:lnTo>
                    <a:pt x="199390" y="793749"/>
                  </a:lnTo>
                  <a:lnTo>
                    <a:pt x="198246" y="793749"/>
                  </a:lnTo>
                  <a:lnTo>
                    <a:pt x="197357" y="791971"/>
                  </a:lnTo>
                  <a:lnTo>
                    <a:pt x="193024" y="737943"/>
                  </a:lnTo>
                  <a:lnTo>
                    <a:pt x="189452" y="687589"/>
                  </a:lnTo>
                  <a:lnTo>
                    <a:pt x="185880" y="637229"/>
                  </a:lnTo>
                  <a:lnTo>
                    <a:pt x="182308" y="586866"/>
                  </a:lnTo>
                  <a:lnTo>
                    <a:pt x="178736" y="536504"/>
                  </a:lnTo>
                  <a:lnTo>
                    <a:pt x="175164" y="486144"/>
                  </a:lnTo>
                  <a:lnTo>
                    <a:pt x="171592" y="435790"/>
                  </a:lnTo>
                  <a:lnTo>
                    <a:pt x="168020" y="385444"/>
                  </a:lnTo>
                  <a:lnTo>
                    <a:pt x="164454" y="435790"/>
                  </a:lnTo>
                  <a:lnTo>
                    <a:pt x="160897" y="486144"/>
                  </a:lnTo>
                  <a:lnTo>
                    <a:pt x="157345" y="536504"/>
                  </a:lnTo>
                  <a:lnTo>
                    <a:pt x="153797" y="586866"/>
                  </a:lnTo>
                  <a:lnTo>
                    <a:pt x="150248" y="637229"/>
                  </a:lnTo>
                  <a:lnTo>
                    <a:pt x="146696" y="687589"/>
                  </a:lnTo>
                  <a:lnTo>
                    <a:pt x="143139" y="737943"/>
                  </a:lnTo>
                  <a:lnTo>
                    <a:pt x="139573" y="788288"/>
                  </a:lnTo>
                  <a:lnTo>
                    <a:pt x="139445" y="791971"/>
                  </a:lnTo>
                  <a:lnTo>
                    <a:pt x="138556" y="793749"/>
                  </a:lnTo>
                  <a:lnTo>
                    <a:pt x="136906" y="793749"/>
                  </a:lnTo>
                  <a:lnTo>
                    <a:pt x="119951" y="793749"/>
                  </a:lnTo>
                  <a:lnTo>
                    <a:pt x="102997" y="793749"/>
                  </a:lnTo>
                  <a:lnTo>
                    <a:pt x="86042" y="793749"/>
                  </a:lnTo>
                  <a:lnTo>
                    <a:pt x="69088" y="793749"/>
                  </a:lnTo>
                  <a:lnTo>
                    <a:pt x="67564" y="793749"/>
                  </a:lnTo>
                  <a:lnTo>
                    <a:pt x="66548" y="791971"/>
                  </a:lnTo>
                  <a:lnTo>
                    <a:pt x="62025" y="736877"/>
                  </a:lnTo>
                  <a:lnTo>
                    <a:pt x="57626" y="685463"/>
                  </a:lnTo>
                  <a:lnTo>
                    <a:pt x="53225" y="634046"/>
                  </a:lnTo>
                  <a:lnTo>
                    <a:pt x="48821" y="582628"/>
                  </a:lnTo>
                  <a:lnTo>
                    <a:pt x="44417" y="531208"/>
                  </a:lnTo>
                  <a:lnTo>
                    <a:pt x="40011" y="479786"/>
                  </a:lnTo>
                  <a:lnTo>
                    <a:pt x="35604" y="428364"/>
                  </a:lnTo>
                  <a:lnTo>
                    <a:pt x="31197" y="376942"/>
                  </a:lnTo>
                  <a:lnTo>
                    <a:pt x="26790" y="325520"/>
                  </a:lnTo>
                  <a:lnTo>
                    <a:pt x="22384" y="274098"/>
                  </a:lnTo>
                  <a:lnTo>
                    <a:pt x="17980" y="222678"/>
                  </a:lnTo>
                  <a:lnTo>
                    <a:pt x="13576" y="171260"/>
                  </a:lnTo>
                  <a:lnTo>
                    <a:pt x="9175" y="119843"/>
                  </a:lnTo>
                  <a:lnTo>
                    <a:pt x="4776" y="68429"/>
                  </a:lnTo>
                  <a:lnTo>
                    <a:pt x="381" y="17017"/>
                  </a:lnTo>
                  <a:lnTo>
                    <a:pt x="0" y="14096"/>
                  </a:lnTo>
                  <a:lnTo>
                    <a:pt x="508" y="12700"/>
                  </a:lnTo>
                  <a:lnTo>
                    <a:pt x="2032" y="12700"/>
                  </a:lnTo>
                  <a:close/>
                </a:path>
                <a:path w="2172335" h="805180">
                  <a:moveTo>
                    <a:pt x="2062226" y="0"/>
                  </a:moveTo>
                  <a:lnTo>
                    <a:pt x="2105070" y="16662"/>
                  </a:lnTo>
                  <a:lnTo>
                    <a:pt x="2129666" y="45977"/>
                  </a:lnTo>
                  <a:lnTo>
                    <a:pt x="2149391" y="86276"/>
                  </a:lnTo>
                  <a:lnTo>
                    <a:pt x="2163702" y="136243"/>
                  </a:lnTo>
                  <a:lnTo>
                    <a:pt x="2171029" y="192924"/>
                  </a:lnTo>
                  <a:lnTo>
                    <a:pt x="2171954" y="223646"/>
                  </a:lnTo>
                  <a:lnTo>
                    <a:pt x="2171954" y="236579"/>
                  </a:lnTo>
                  <a:lnTo>
                    <a:pt x="2171954" y="249475"/>
                  </a:lnTo>
                  <a:lnTo>
                    <a:pt x="2171954" y="262348"/>
                  </a:lnTo>
                  <a:lnTo>
                    <a:pt x="2171954" y="275208"/>
                  </a:lnTo>
                  <a:lnTo>
                    <a:pt x="2171954" y="278129"/>
                  </a:lnTo>
                  <a:lnTo>
                    <a:pt x="2171065" y="279653"/>
                  </a:lnTo>
                  <a:lnTo>
                    <a:pt x="2104898" y="279653"/>
                  </a:lnTo>
                  <a:lnTo>
                    <a:pt x="2104263" y="278129"/>
                  </a:lnTo>
                  <a:lnTo>
                    <a:pt x="2104263" y="232409"/>
                  </a:lnTo>
                  <a:lnTo>
                    <a:pt x="2103502" y="211982"/>
                  </a:lnTo>
                  <a:lnTo>
                    <a:pt x="2092198" y="161798"/>
                  </a:lnTo>
                  <a:lnTo>
                    <a:pt x="2062226" y="133730"/>
                  </a:lnTo>
                  <a:lnTo>
                    <a:pt x="2054365" y="135419"/>
                  </a:lnTo>
                  <a:lnTo>
                    <a:pt x="2028023" y="174658"/>
                  </a:lnTo>
                  <a:lnTo>
                    <a:pt x="2020951" y="223646"/>
                  </a:lnTo>
                  <a:lnTo>
                    <a:pt x="2020951" y="274483"/>
                  </a:lnTo>
                  <a:lnTo>
                    <a:pt x="2020951" y="325319"/>
                  </a:lnTo>
                  <a:lnTo>
                    <a:pt x="2020951" y="579501"/>
                  </a:lnTo>
                  <a:lnTo>
                    <a:pt x="2021714" y="597187"/>
                  </a:lnTo>
                  <a:lnTo>
                    <a:pt x="2033270" y="642746"/>
                  </a:lnTo>
                  <a:lnTo>
                    <a:pt x="2062226" y="669289"/>
                  </a:lnTo>
                  <a:lnTo>
                    <a:pt x="2070820" y="667668"/>
                  </a:lnTo>
                  <a:lnTo>
                    <a:pt x="2097458" y="629542"/>
                  </a:lnTo>
                  <a:lnTo>
                    <a:pt x="2104263" y="579501"/>
                  </a:lnTo>
                  <a:lnTo>
                    <a:pt x="2104263" y="565616"/>
                  </a:lnTo>
                  <a:lnTo>
                    <a:pt x="2104263" y="551767"/>
                  </a:lnTo>
                  <a:lnTo>
                    <a:pt x="2104263" y="537942"/>
                  </a:lnTo>
                  <a:lnTo>
                    <a:pt x="2104263" y="524128"/>
                  </a:lnTo>
                  <a:lnTo>
                    <a:pt x="2094472" y="524128"/>
                  </a:lnTo>
                  <a:lnTo>
                    <a:pt x="2084705" y="524128"/>
                  </a:lnTo>
                  <a:lnTo>
                    <a:pt x="2074937" y="524128"/>
                  </a:lnTo>
                  <a:lnTo>
                    <a:pt x="2065146" y="524128"/>
                  </a:lnTo>
                  <a:lnTo>
                    <a:pt x="2063115" y="524128"/>
                  </a:lnTo>
                  <a:lnTo>
                    <a:pt x="2062226" y="522223"/>
                  </a:lnTo>
                  <a:lnTo>
                    <a:pt x="2062226" y="389381"/>
                  </a:lnTo>
                  <a:lnTo>
                    <a:pt x="2063115" y="387603"/>
                  </a:lnTo>
                  <a:lnTo>
                    <a:pt x="2171192" y="387603"/>
                  </a:lnTo>
                  <a:lnTo>
                    <a:pt x="2171954" y="389381"/>
                  </a:lnTo>
                  <a:lnTo>
                    <a:pt x="2171954" y="579501"/>
                  </a:lnTo>
                  <a:lnTo>
                    <a:pt x="2171027" y="610266"/>
                  </a:lnTo>
                  <a:lnTo>
                    <a:pt x="2163649" y="667226"/>
                  </a:lnTo>
                  <a:lnTo>
                    <a:pt x="2149101" y="717637"/>
                  </a:lnTo>
                  <a:lnTo>
                    <a:pt x="2129289" y="758213"/>
                  </a:lnTo>
                  <a:lnTo>
                    <a:pt x="2104909" y="787761"/>
                  </a:lnTo>
                  <a:lnTo>
                    <a:pt x="2062226" y="804798"/>
                  </a:lnTo>
                  <a:lnTo>
                    <a:pt x="2047388" y="802897"/>
                  </a:lnTo>
                  <a:lnTo>
                    <a:pt x="2007616" y="774572"/>
                  </a:lnTo>
                  <a:lnTo>
                    <a:pt x="1985438" y="739235"/>
                  </a:lnTo>
                  <a:lnTo>
                    <a:pt x="1968119" y="693419"/>
                  </a:lnTo>
                  <a:lnTo>
                    <a:pt x="1956974" y="639508"/>
                  </a:lnTo>
                  <a:lnTo>
                    <a:pt x="1953260" y="579501"/>
                  </a:lnTo>
                  <a:lnTo>
                    <a:pt x="1953260" y="528664"/>
                  </a:lnTo>
                  <a:lnTo>
                    <a:pt x="1953260" y="477828"/>
                  </a:lnTo>
                  <a:lnTo>
                    <a:pt x="1953260" y="223646"/>
                  </a:lnTo>
                  <a:lnTo>
                    <a:pt x="1954190" y="193665"/>
                  </a:lnTo>
                  <a:lnTo>
                    <a:pt x="1961671" y="137796"/>
                  </a:lnTo>
                  <a:lnTo>
                    <a:pt x="1976223" y="87665"/>
                  </a:lnTo>
                  <a:lnTo>
                    <a:pt x="1996035" y="46986"/>
                  </a:lnTo>
                  <a:lnTo>
                    <a:pt x="2020560" y="17144"/>
                  </a:lnTo>
                  <a:lnTo>
                    <a:pt x="2047749" y="1904"/>
                  </a:lnTo>
                  <a:lnTo>
                    <a:pt x="2062226" y="0"/>
                  </a:lnTo>
                  <a:close/>
                </a:path>
              </a:pathLst>
            </a:custGeom>
            <a:ln w="19050">
              <a:solidFill>
                <a:srgbClr val="7745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11493" y="1577522"/>
              <a:ext cx="64531" cy="6453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78040" y="1476375"/>
              <a:ext cx="3447898" cy="3295624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-110143" y="2751094"/>
            <a:ext cx="5079834" cy="231474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348615">
              <a:spcBef>
                <a:spcPts val="125"/>
              </a:spcBef>
            </a:pPr>
            <a:r>
              <a:rPr lang="pt-PT" u="sng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0"/>
              </a:rPr>
              <a:t>MEIC</a:t>
            </a:r>
            <a:r>
              <a:rPr lang="pt-PT" u="sng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.A: User-Centered</a:t>
            </a:r>
            <a:r>
              <a:rPr sz="1400" u="sng" spc="-1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spc="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</a:t>
            </a:r>
            <a:r>
              <a:rPr sz="1400" u="sng" spc="-1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spc="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sz="1400" u="sng" spc="-1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Evaluation</a:t>
            </a:r>
            <a:r>
              <a:rPr sz="1400" u="sng" spc="-170">
                <a:solidFill>
                  <a:srgbClr val="FBFBFB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u="sng" spc="-35">
                <a:solidFill>
                  <a:srgbClr val="FBFBFB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2022/2023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0" name="object 6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39025" y="161925"/>
            <a:ext cx="1495425" cy="581025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258879" y="3086491"/>
            <a:ext cx="4218131" cy="1691592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3"/>
              </a:buClr>
              <a:buSzPts val="1100"/>
            </a:pPr>
            <a:r>
              <a:rPr lang="pt-PT" b="1" err="1">
                <a:solidFill>
                  <a:schemeClr val="accent3"/>
                </a:solidFill>
                <a:latin typeface="Didact Gothic"/>
              </a:rPr>
              <a:t>The</a:t>
            </a:r>
            <a:r>
              <a:rPr lang="pt-PT" b="1">
                <a:solidFill>
                  <a:schemeClr val="accent3"/>
                </a:solidFill>
                <a:latin typeface="Didact Gothic"/>
              </a:rPr>
              <a:t> Imagine Designers </a:t>
            </a:r>
            <a:endParaRPr lang="pt-PT">
              <a:solidFill>
                <a:schemeClr val="accent3"/>
              </a:solidFill>
            </a:endParaRPr>
          </a:p>
          <a:p>
            <a:pPr>
              <a:buSzPts val="1100"/>
            </a:pPr>
            <a:r>
              <a:rPr lang="pt-PT" b="1">
                <a:solidFill>
                  <a:schemeClr val="accent3"/>
                </a:solidFill>
                <a:latin typeface="Didact Gothic"/>
              </a:rPr>
              <a:t>Team 22</a:t>
            </a:r>
            <a:endParaRPr lang="pt-PT">
              <a:solidFill>
                <a:schemeClr val="accent3"/>
              </a:solidFill>
            </a:endParaRPr>
          </a:p>
          <a:p>
            <a:pPr>
              <a:buClr>
                <a:schemeClr val="accent3"/>
              </a:buClr>
              <a:buSzPts val="1100"/>
            </a:pPr>
            <a:r>
              <a:rPr lang="pt-PT">
                <a:solidFill>
                  <a:schemeClr val="accent3"/>
                </a:solidFill>
                <a:latin typeface="Didact Gothic"/>
              </a:rPr>
              <a:t>Ana Catarina Teixeira 88064  </a:t>
            </a:r>
          </a:p>
          <a:p>
            <a:pPr>
              <a:buClr>
                <a:schemeClr val="accent3"/>
              </a:buClr>
              <a:buSzPts val="1100"/>
            </a:pPr>
            <a:r>
              <a:rPr lang="pt-PT">
                <a:solidFill>
                  <a:schemeClr val="accent3"/>
                </a:solidFill>
                <a:latin typeface="Didact Gothic"/>
              </a:rPr>
              <a:t>Tomás Inácio 89841</a:t>
            </a:r>
          </a:p>
          <a:p>
            <a:pPr>
              <a:buClr>
                <a:schemeClr val="accent3"/>
              </a:buClr>
              <a:buSzPts val="1100"/>
            </a:pPr>
            <a:r>
              <a:rPr lang="pt-PT">
                <a:solidFill>
                  <a:schemeClr val="accent3"/>
                </a:solidFill>
                <a:latin typeface="Didact Gothic"/>
              </a:rPr>
              <a:t>Ana Carolina Baptista 95529</a:t>
            </a:r>
          </a:p>
          <a:p>
            <a:pPr>
              <a:buClr>
                <a:schemeClr val="accent3"/>
              </a:buClr>
              <a:buSzPts val="1100"/>
            </a:pPr>
            <a:r>
              <a:rPr lang="pt-PT">
                <a:solidFill>
                  <a:schemeClr val="accent3"/>
                </a:solidFill>
                <a:latin typeface="Didact Gothic"/>
              </a:rPr>
              <a:t>André Santos 86941</a:t>
            </a:r>
          </a:p>
          <a:p>
            <a:pPr>
              <a:buClr>
                <a:schemeClr val="accent3"/>
              </a:buClr>
              <a:buSzPts val="1100"/>
            </a:pPr>
            <a:r>
              <a:rPr lang="pt-PT" err="1">
                <a:solidFill>
                  <a:schemeClr val="accent3"/>
                </a:solidFill>
                <a:latin typeface="Didact Gothic"/>
              </a:rPr>
              <a:t>Yilin</a:t>
            </a:r>
            <a:r>
              <a:rPr lang="pt-PT">
                <a:solidFill>
                  <a:schemeClr val="accent3"/>
                </a:solidFill>
                <a:latin typeface="Didact Gothic"/>
              </a:rPr>
              <a:t> Wang 104808</a:t>
            </a:r>
          </a:p>
        </p:txBody>
      </p:sp>
      <p:pic>
        <p:nvPicPr>
          <p:cNvPr id="91" name="Audio 90">
            <a:hlinkClick r:id="" action="ppaction://media"/>
            <a:extLst>
              <a:ext uri="{FF2B5EF4-FFF2-40B4-BE49-F238E27FC236}">
                <a16:creationId xmlns:a16="http://schemas.microsoft.com/office/drawing/2014/main" id="{AD8E3A2D-9DCF-048B-F9FF-1EDE20196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13"/>
    </mc:Choice>
    <mc:Fallback>
      <p:transition spd="slow" advTm="13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bg2"/>
                </a:solidFill>
              </a:rPr>
              <a:t>MID fidelity prototype </a:t>
            </a:r>
          </a:p>
        </p:txBody>
      </p:sp>
      <p:sp>
        <p:nvSpPr>
          <p:cNvPr id="2813" name="Google Shape;2813;p54"/>
          <p:cNvSpPr/>
          <p:nvPr/>
        </p:nvSpPr>
        <p:spPr>
          <a:xfrm rot="5400000">
            <a:off x="373814" y="891860"/>
            <a:ext cx="609600" cy="1357200"/>
          </a:xfrm>
          <a:prstGeom prst="round2SameRect">
            <a:avLst>
              <a:gd name="adj1" fmla="val 49646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814;p54"/>
          <p:cNvSpPr txBox="1">
            <a:spLocks noGrp="1"/>
          </p:cNvSpPr>
          <p:nvPr>
            <p:ph type="title" idx="4294967295"/>
          </p:nvPr>
        </p:nvSpPr>
        <p:spPr>
          <a:xfrm>
            <a:off x="803250" y="1358822"/>
            <a:ext cx="4707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01.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4" name="Google Shape;2809;p54">
            <a:extLst>
              <a:ext uri="{FF2B5EF4-FFF2-40B4-BE49-F238E27FC236}">
                <a16:creationId xmlns:a16="http://schemas.microsoft.com/office/drawing/2014/main" id="{0F92657F-26B2-010C-8FD2-006EDBEC71A9}"/>
              </a:ext>
            </a:extLst>
          </p:cNvPr>
          <p:cNvSpPr txBox="1">
            <a:spLocks noGrp="1"/>
          </p:cNvSpPr>
          <p:nvPr/>
        </p:nvSpPr>
        <p:spPr>
          <a:xfrm>
            <a:off x="1405705" y="1402174"/>
            <a:ext cx="3018791" cy="49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Features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E1DF170-BA20-26CC-2388-56D69D591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586"/>
    </mc:Choice>
    <mc:Fallback>
      <p:transition spd="slow" advTm="9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bg2"/>
                </a:solidFill>
              </a:rPr>
              <a:t>MID fidelity prototype </a:t>
            </a:r>
          </a:p>
        </p:txBody>
      </p:sp>
      <p:sp>
        <p:nvSpPr>
          <p:cNvPr id="2813" name="Google Shape;2813;p54"/>
          <p:cNvSpPr/>
          <p:nvPr/>
        </p:nvSpPr>
        <p:spPr>
          <a:xfrm rot="5400000">
            <a:off x="373814" y="891860"/>
            <a:ext cx="609600" cy="1357200"/>
          </a:xfrm>
          <a:prstGeom prst="round2SameRect">
            <a:avLst>
              <a:gd name="adj1" fmla="val 49646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814;p54"/>
          <p:cNvSpPr txBox="1">
            <a:spLocks noGrp="1"/>
          </p:cNvSpPr>
          <p:nvPr>
            <p:ph type="title" idx="4294967295"/>
          </p:nvPr>
        </p:nvSpPr>
        <p:spPr>
          <a:xfrm>
            <a:off x="803250" y="1358822"/>
            <a:ext cx="4707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02.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5C1F30F-B242-BBEE-CEC0-F034C09E20B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582284" y="1725488"/>
            <a:ext cx="5803431" cy="2130005"/>
          </a:xfrm>
        </p:spPr>
        <p:txBody>
          <a:bodyPr/>
          <a:lstStyle/>
          <a:p>
            <a:pPr marL="139700" indent="0"/>
            <a:endParaRPr lang="pt-PT"/>
          </a:p>
          <a:p>
            <a:pPr>
              <a:buFont typeface="Arial"/>
              <a:buChar char="•"/>
            </a:pPr>
            <a:r>
              <a:rPr lang="pt-PT"/>
              <a:t>Target: </a:t>
            </a:r>
            <a:r>
              <a:rPr lang="pt-PT" err="1"/>
              <a:t>students</a:t>
            </a:r>
            <a:r>
              <a:rPr lang="pt-PT"/>
              <a:t> </a:t>
            </a:r>
            <a:r>
              <a:rPr lang="pt-PT" err="1"/>
              <a:t>over</a:t>
            </a:r>
            <a:r>
              <a:rPr lang="pt-PT"/>
              <a:t> 18 </a:t>
            </a:r>
            <a:r>
              <a:rPr lang="pt-PT" err="1"/>
              <a:t>and</a:t>
            </a:r>
            <a:r>
              <a:rPr lang="pt-PT"/>
              <a:t> </a:t>
            </a:r>
            <a:r>
              <a:rPr lang="pt-PT" err="1"/>
              <a:t>young</a:t>
            </a:r>
            <a:r>
              <a:rPr lang="pt-PT"/>
              <a:t> </a:t>
            </a:r>
            <a:r>
              <a:rPr lang="pt-PT" err="1"/>
              <a:t>working</a:t>
            </a:r>
            <a:r>
              <a:rPr lang="pt-PT"/>
              <a:t> </a:t>
            </a:r>
            <a:r>
              <a:rPr lang="pt-PT" err="1"/>
              <a:t>adults</a:t>
            </a:r>
            <a:r>
              <a:rPr lang="pt-PT"/>
              <a:t>.</a:t>
            </a:r>
          </a:p>
          <a:p>
            <a:pPr>
              <a:buFont typeface="Arial"/>
              <a:buChar char="•"/>
            </a:pPr>
            <a:r>
              <a:rPr lang="pt-PT"/>
              <a:t>Team </a:t>
            </a:r>
            <a:r>
              <a:rPr lang="pt-PT" err="1"/>
              <a:t>members</a:t>
            </a:r>
            <a:r>
              <a:rPr lang="pt-PT"/>
              <a:t> </a:t>
            </a:r>
            <a:r>
              <a:rPr lang="pt-PT" err="1"/>
              <a:t>paid</a:t>
            </a:r>
            <a:r>
              <a:rPr lang="pt-PT"/>
              <a:t> </a:t>
            </a:r>
            <a:r>
              <a:rPr lang="pt-PT" err="1"/>
              <a:t>attention</a:t>
            </a:r>
            <a:r>
              <a:rPr lang="pt-PT"/>
              <a:t> to </a:t>
            </a:r>
            <a:r>
              <a:rPr lang="pt-PT" err="1"/>
              <a:t>people's</a:t>
            </a:r>
            <a:r>
              <a:rPr lang="pt-PT"/>
              <a:t> </a:t>
            </a:r>
            <a:r>
              <a:rPr lang="pt-PT" err="1"/>
              <a:t>reactions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 </a:t>
            </a:r>
            <a:r>
              <a:rPr lang="pt-PT" err="1"/>
              <a:t>difficulties</a:t>
            </a:r>
            <a:r>
              <a:rPr lang="pt-PT"/>
              <a:t> </a:t>
            </a:r>
            <a:r>
              <a:rPr lang="pt-PT" err="1"/>
              <a:t>while</a:t>
            </a:r>
            <a:r>
              <a:rPr lang="pt-PT"/>
              <a:t> </a:t>
            </a:r>
            <a:r>
              <a:rPr lang="pt-PT" err="1"/>
              <a:t>testing</a:t>
            </a:r>
            <a:r>
              <a:rPr lang="pt-PT"/>
              <a:t>.</a:t>
            </a:r>
          </a:p>
          <a:p>
            <a:pPr>
              <a:buFont typeface="Arial"/>
              <a:buChar char="•"/>
            </a:pPr>
            <a:r>
              <a:rPr lang="pt-PT"/>
              <a:t>Feedback </a:t>
            </a:r>
            <a:r>
              <a:rPr lang="pt-PT" err="1"/>
              <a:t>obtained</a:t>
            </a:r>
            <a:r>
              <a:rPr lang="pt-PT"/>
              <a:t> </a:t>
            </a:r>
            <a:r>
              <a:rPr lang="pt-PT" err="1"/>
              <a:t>will</a:t>
            </a:r>
            <a:r>
              <a:rPr lang="pt-PT"/>
              <a:t>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basis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 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high</a:t>
            </a:r>
            <a:r>
              <a:rPr lang="pt-PT"/>
              <a:t> </a:t>
            </a:r>
            <a:r>
              <a:rPr lang="pt-PT" err="1"/>
              <a:t>fidelity</a:t>
            </a:r>
            <a:r>
              <a:rPr lang="pt-PT"/>
              <a:t> </a:t>
            </a:r>
            <a:r>
              <a:rPr lang="pt-PT" err="1"/>
              <a:t>prototype</a:t>
            </a:r>
            <a:r>
              <a:rPr lang="pt-PT"/>
              <a:t> </a:t>
            </a:r>
            <a:r>
              <a:rPr lang="pt-PT" err="1"/>
              <a:t>implementations</a:t>
            </a:r>
            <a:r>
              <a:rPr lang="pt-PT"/>
              <a:t>.</a:t>
            </a:r>
          </a:p>
          <a:p>
            <a:pPr>
              <a:buFont typeface="Arial"/>
              <a:buChar char="•"/>
            </a:pPr>
            <a:endParaRPr lang="pt-PT"/>
          </a:p>
          <a:p>
            <a:pPr>
              <a:buFont typeface="Arial"/>
              <a:buChar char="•"/>
            </a:pPr>
            <a:endParaRPr lang="pt-PT"/>
          </a:p>
        </p:txBody>
      </p:sp>
      <p:sp>
        <p:nvSpPr>
          <p:cNvPr id="2" name="Google Shape;2809;p54">
            <a:extLst>
              <a:ext uri="{FF2B5EF4-FFF2-40B4-BE49-F238E27FC236}">
                <a16:creationId xmlns:a16="http://schemas.microsoft.com/office/drawing/2014/main" id="{4E664CA5-B3BD-21DF-C43C-68C3B20AAF00}"/>
              </a:ext>
            </a:extLst>
          </p:cNvPr>
          <p:cNvSpPr txBox="1">
            <a:spLocks noGrp="1"/>
          </p:cNvSpPr>
          <p:nvPr/>
        </p:nvSpPr>
        <p:spPr>
          <a:xfrm>
            <a:off x="1405705" y="1402174"/>
            <a:ext cx="3018791" cy="49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More testing and feedback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CB387D6-8D96-417E-3B33-1B04CBC6B8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1"/>
    </mc:Choice>
    <mc:Fallback>
      <p:transition spd="slow" advTm="18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Future Perspectives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14" name="Google Shape;2814;p54"/>
          <p:cNvSpPr txBox="1">
            <a:spLocks noGrp="1"/>
          </p:cNvSpPr>
          <p:nvPr>
            <p:ph type="title" idx="4294967295"/>
          </p:nvPr>
        </p:nvSpPr>
        <p:spPr>
          <a:xfrm>
            <a:off x="803250" y="1358822"/>
            <a:ext cx="4707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01.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4" name="Google Shape;2810;p54">
            <a:extLst>
              <a:ext uri="{FF2B5EF4-FFF2-40B4-BE49-F238E27FC236}">
                <a16:creationId xmlns:a16="http://schemas.microsoft.com/office/drawing/2014/main" id="{81DF9E79-2FBB-F13C-4094-9296823C204B}"/>
              </a:ext>
            </a:extLst>
          </p:cNvPr>
          <p:cNvSpPr txBox="1">
            <a:spLocks/>
          </p:cNvSpPr>
          <p:nvPr/>
        </p:nvSpPr>
        <p:spPr>
          <a:xfrm>
            <a:off x="329261" y="1457438"/>
            <a:ext cx="4412052" cy="190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 algn="just">
              <a:spcAft>
                <a:spcPts val="1200"/>
              </a:spcAft>
              <a:buFont typeface="Arial"/>
              <a:buChar char="•"/>
            </a:pPr>
            <a:r>
              <a:rPr lang="en-US"/>
              <a:t>User-friendly functional inclusive app</a:t>
            </a:r>
            <a:endParaRPr lang="pt-PT"/>
          </a:p>
          <a:p>
            <a:pPr marL="285750" indent="-285750" algn="just">
              <a:spcAft>
                <a:spcPts val="1200"/>
              </a:spcAft>
              <a:buFont typeface="Arial"/>
              <a:buChar char="•"/>
            </a:pPr>
            <a:r>
              <a:rPr lang="en-US"/>
              <a:t>Decrease errors </a:t>
            </a:r>
          </a:p>
          <a:p>
            <a:pPr marL="285750" indent="-285750" algn="just">
              <a:spcAft>
                <a:spcPts val="1200"/>
              </a:spcAft>
              <a:buFont typeface="Arial"/>
              <a:buChar char="•"/>
            </a:pPr>
            <a:r>
              <a:rPr lang="en-US"/>
              <a:t>Remote and face-to-face testing method</a:t>
            </a:r>
          </a:p>
          <a:p>
            <a:pPr marL="285750" indent="-285750" algn="just">
              <a:spcAft>
                <a:spcPts val="1200"/>
              </a:spcAft>
              <a:buFont typeface="Arial"/>
              <a:buChar char="•"/>
            </a:pPr>
            <a:r>
              <a:rPr lang="en-US"/>
              <a:t>Volunteers must be varied and diverse, but still inside target groups previously chosen</a:t>
            </a:r>
          </a:p>
          <a:p>
            <a:pPr marL="0" indent="0">
              <a:spcAft>
                <a:spcPts val="1200"/>
              </a:spcAft>
            </a:pPr>
            <a:endParaRPr lang="en-US"/>
          </a:p>
        </p:txBody>
      </p:sp>
      <p:grpSp>
        <p:nvGrpSpPr>
          <p:cNvPr id="2" name="Google Shape;2441;p47">
            <a:extLst>
              <a:ext uri="{FF2B5EF4-FFF2-40B4-BE49-F238E27FC236}">
                <a16:creationId xmlns:a16="http://schemas.microsoft.com/office/drawing/2014/main" id="{631BF5EC-8F28-B62C-1B08-3EE2322DC4E6}"/>
              </a:ext>
            </a:extLst>
          </p:cNvPr>
          <p:cNvGrpSpPr/>
          <p:nvPr/>
        </p:nvGrpSpPr>
        <p:grpSpPr>
          <a:xfrm>
            <a:off x="5264564" y="1017725"/>
            <a:ext cx="3076186" cy="3267768"/>
            <a:chOff x="5070718" y="937862"/>
            <a:chExt cx="3076186" cy="3267768"/>
          </a:xfrm>
        </p:grpSpPr>
        <p:sp>
          <p:nvSpPr>
            <p:cNvPr id="3" name="Google Shape;2442;p47">
              <a:extLst>
                <a:ext uri="{FF2B5EF4-FFF2-40B4-BE49-F238E27FC236}">
                  <a16:creationId xmlns:a16="http://schemas.microsoft.com/office/drawing/2014/main" id="{66BA40B3-8EEF-F8D1-78BE-7FA7E9CA00D2}"/>
                </a:ext>
              </a:extLst>
            </p:cNvPr>
            <p:cNvSpPr/>
            <p:nvPr/>
          </p:nvSpPr>
          <p:spPr>
            <a:xfrm flipH="1">
              <a:off x="5070718" y="937862"/>
              <a:ext cx="3076186" cy="1968181"/>
            </a:xfrm>
            <a:custGeom>
              <a:avLst/>
              <a:gdLst/>
              <a:ahLst/>
              <a:cxnLst/>
              <a:rect l="l" t="t" r="r" b="b"/>
              <a:pathLst>
                <a:path w="184065" h="117767" extrusionOk="0">
                  <a:moveTo>
                    <a:pt x="140645" y="1"/>
                  </a:moveTo>
                  <a:cubicBezTo>
                    <a:pt x="134831" y="1"/>
                    <a:pt x="128871" y="555"/>
                    <a:pt x="123055" y="1231"/>
                  </a:cubicBezTo>
                  <a:cubicBezTo>
                    <a:pt x="114415" y="2265"/>
                    <a:pt x="105742" y="1765"/>
                    <a:pt x="96969" y="2299"/>
                  </a:cubicBezTo>
                  <a:cubicBezTo>
                    <a:pt x="77522" y="3500"/>
                    <a:pt x="58108" y="5735"/>
                    <a:pt x="39161" y="10371"/>
                  </a:cubicBezTo>
                  <a:cubicBezTo>
                    <a:pt x="33057" y="11872"/>
                    <a:pt x="26886" y="13674"/>
                    <a:pt x="21749" y="17276"/>
                  </a:cubicBezTo>
                  <a:cubicBezTo>
                    <a:pt x="15478" y="21613"/>
                    <a:pt x="11175" y="28317"/>
                    <a:pt x="8306" y="35356"/>
                  </a:cubicBezTo>
                  <a:cubicBezTo>
                    <a:pt x="0" y="55737"/>
                    <a:pt x="2735" y="78720"/>
                    <a:pt x="6638" y="100369"/>
                  </a:cubicBezTo>
                  <a:cubicBezTo>
                    <a:pt x="7339" y="104138"/>
                    <a:pt x="8139" y="108141"/>
                    <a:pt x="10641" y="111077"/>
                  </a:cubicBezTo>
                  <a:cubicBezTo>
                    <a:pt x="13043" y="113912"/>
                    <a:pt x="16745" y="115380"/>
                    <a:pt x="20381" y="116280"/>
                  </a:cubicBezTo>
                  <a:cubicBezTo>
                    <a:pt x="25109" y="117423"/>
                    <a:pt x="29945" y="117766"/>
                    <a:pt x="34810" y="117766"/>
                  </a:cubicBezTo>
                  <a:cubicBezTo>
                    <a:pt x="39315" y="117766"/>
                    <a:pt x="43844" y="117472"/>
                    <a:pt x="48335" y="117248"/>
                  </a:cubicBezTo>
                  <a:cubicBezTo>
                    <a:pt x="67615" y="116280"/>
                    <a:pt x="86929" y="116481"/>
                    <a:pt x="106142" y="114813"/>
                  </a:cubicBezTo>
                  <a:cubicBezTo>
                    <a:pt x="125356" y="113145"/>
                    <a:pt x="144637" y="109576"/>
                    <a:pt x="162116" y="101403"/>
                  </a:cubicBezTo>
                  <a:cubicBezTo>
                    <a:pt x="167286" y="98968"/>
                    <a:pt x="172490" y="95999"/>
                    <a:pt x="175725" y="91263"/>
                  </a:cubicBezTo>
                  <a:cubicBezTo>
                    <a:pt x="178294" y="87426"/>
                    <a:pt x="179395" y="82823"/>
                    <a:pt x="180329" y="78320"/>
                  </a:cubicBezTo>
                  <a:cubicBezTo>
                    <a:pt x="182330" y="68846"/>
                    <a:pt x="182430" y="59607"/>
                    <a:pt x="183231" y="49966"/>
                  </a:cubicBezTo>
                  <a:cubicBezTo>
                    <a:pt x="184065" y="39659"/>
                    <a:pt x="183164" y="28985"/>
                    <a:pt x="178427" y="19645"/>
                  </a:cubicBezTo>
                  <a:cubicBezTo>
                    <a:pt x="170413" y="3883"/>
                    <a:pt x="156038" y="1"/>
                    <a:pt x="140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43;p47">
              <a:extLst>
                <a:ext uri="{FF2B5EF4-FFF2-40B4-BE49-F238E27FC236}">
                  <a16:creationId xmlns:a16="http://schemas.microsoft.com/office/drawing/2014/main" id="{6F84328F-9CF6-03C8-755C-6BD5BC7688DC}"/>
                </a:ext>
              </a:extLst>
            </p:cNvPr>
            <p:cNvSpPr/>
            <p:nvPr/>
          </p:nvSpPr>
          <p:spPr>
            <a:xfrm flipH="1">
              <a:off x="6361291" y="3191425"/>
              <a:ext cx="450268" cy="199063"/>
            </a:xfrm>
            <a:custGeom>
              <a:avLst/>
              <a:gdLst/>
              <a:ahLst/>
              <a:cxnLst/>
              <a:rect l="l" t="t" r="r" b="b"/>
              <a:pathLst>
                <a:path w="26942" h="11911" extrusionOk="0">
                  <a:moveTo>
                    <a:pt x="4176" y="0"/>
                  </a:moveTo>
                  <a:cubicBezTo>
                    <a:pt x="0" y="0"/>
                    <a:pt x="714" y="5677"/>
                    <a:pt x="1157" y="9191"/>
                  </a:cubicBezTo>
                  <a:cubicBezTo>
                    <a:pt x="1190" y="9524"/>
                    <a:pt x="1257" y="9924"/>
                    <a:pt x="1490" y="10191"/>
                  </a:cubicBezTo>
                  <a:cubicBezTo>
                    <a:pt x="1824" y="10558"/>
                    <a:pt x="2358" y="10592"/>
                    <a:pt x="2825" y="10625"/>
                  </a:cubicBezTo>
                  <a:cubicBezTo>
                    <a:pt x="10297" y="11059"/>
                    <a:pt x="17735" y="11492"/>
                    <a:pt x="25174" y="11893"/>
                  </a:cubicBezTo>
                  <a:cubicBezTo>
                    <a:pt x="25282" y="11904"/>
                    <a:pt x="25396" y="11910"/>
                    <a:pt x="25512" y="11910"/>
                  </a:cubicBezTo>
                  <a:cubicBezTo>
                    <a:pt x="26074" y="11910"/>
                    <a:pt x="26676" y="11757"/>
                    <a:pt x="26842" y="11259"/>
                  </a:cubicBezTo>
                  <a:cubicBezTo>
                    <a:pt x="26942" y="10992"/>
                    <a:pt x="26875" y="10658"/>
                    <a:pt x="26809" y="10391"/>
                  </a:cubicBezTo>
                  <a:cubicBezTo>
                    <a:pt x="26508" y="9091"/>
                    <a:pt x="26175" y="7756"/>
                    <a:pt x="25374" y="6689"/>
                  </a:cubicBezTo>
                  <a:cubicBezTo>
                    <a:pt x="24040" y="4854"/>
                    <a:pt x="21705" y="4054"/>
                    <a:pt x="19503" y="3453"/>
                  </a:cubicBezTo>
                  <a:cubicBezTo>
                    <a:pt x="14733" y="2119"/>
                    <a:pt x="9796" y="751"/>
                    <a:pt x="4893" y="51"/>
                  </a:cubicBezTo>
                  <a:cubicBezTo>
                    <a:pt x="4639" y="17"/>
                    <a:pt x="4401" y="0"/>
                    <a:pt x="4176" y="0"/>
                  </a:cubicBezTo>
                  <a:close/>
                </a:path>
              </a:pathLst>
            </a:custGeom>
            <a:solidFill>
              <a:srgbClr val="C4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44;p47">
              <a:extLst>
                <a:ext uri="{FF2B5EF4-FFF2-40B4-BE49-F238E27FC236}">
                  <a16:creationId xmlns:a16="http://schemas.microsoft.com/office/drawing/2014/main" id="{856892D1-454B-87B1-57CC-1F7D1939E6B2}"/>
                </a:ext>
              </a:extLst>
            </p:cNvPr>
            <p:cNvSpPr/>
            <p:nvPr/>
          </p:nvSpPr>
          <p:spPr>
            <a:xfrm flipH="1">
              <a:off x="7332421" y="3956891"/>
              <a:ext cx="58544" cy="235513"/>
            </a:xfrm>
            <a:custGeom>
              <a:avLst/>
              <a:gdLst/>
              <a:ahLst/>
              <a:cxnLst/>
              <a:rect l="l" t="t" r="r" b="b"/>
              <a:pathLst>
                <a:path w="3503" h="14092" extrusionOk="0">
                  <a:moveTo>
                    <a:pt x="3260" y="1"/>
                  </a:moveTo>
                  <a:cubicBezTo>
                    <a:pt x="3156" y="1"/>
                    <a:pt x="3048" y="60"/>
                    <a:pt x="3002" y="182"/>
                  </a:cubicBezTo>
                  <a:cubicBezTo>
                    <a:pt x="2669" y="1016"/>
                    <a:pt x="2535" y="1916"/>
                    <a:pt x="2335" y="2783"/>
                  </a:cubicBezTo>
                  <a:cubicBezTo>
                    <a:pt x="2135" y="3684"/>
                    <a:pt x="1935" y="4585"/>
                    <a:pt x="1768" y="5519"/>
                  </a:cubicBezTo>
                  <a:cubicBezTo>
                    <a:pt x="1401" y="7287"/>
                    <a:pt x="1034" y="9021"/>
                    <a:pt x="667" y="10789"/>
                  </a:cubicBezTo>
                  <a:cubicBezTo>
                    <a:pt x="434" y="11890"/>
                    <a:pt x="200" y="12991"/>
                    <a:pt x="0" y="14092"/>
                  </a:cubicBezTo>
                  <a:lnTo>
                    <a:pt x="1335" y="14092"/>
                  </a:lnTo>
                  <a:cubicBezTo>
                    <a:pt x="1768" y="11490"/>
                    <a:pt x="2202" y="8888"/>
                    <a:pt x="2636" y="6286"/>
                  </a:cubicBezTo>
                  <a:cubicBezTo>
                    <a:pt x="2802" y="5319"/>
                    <a:pt x="2969" y="4318"/>
                    <a:pt x="3136" y="3317"/>
                  </a:cubicBezTo>
                  <a:cubicBezTo>
                    <a:pt x="3303" y="2316"/>
                    <a:pt x="3503" y="1282"/>
                    <a:pt x="3503" y="248"/>
                  </a:cubicBezTo>
                  <a:cubicBezTo>
                    <a:pt x="3503" y="85"/>
                    <a:pt x="3384" y="1"/>
                    <a:pt x="32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445;p47">
              <a:extLst>
                <a:ext uri="{FF2B5EF4-FFF2-40B4-BE49-F238E27FC236}">
                  <a16:creationId xmlns:a16="http://schemas.microsoft.com/office/drawing/2014/main" id="{03BB8613-E1E7-2C2D-D28C-483E68758F8F}"/>
                </a:ext>
              </a:extLst>
            </p:cNvPr>
            <p:cNvSpPr/>
            <p:nvPr/>
          </p:nvSpPr>
          <p:spPr>
            <a:xfrm flipH="1">
              <a:off x="7150121" y="3990533"/>
              <a:ext cx="31236" cy="201319"/>
            </a:xfrm>
            <a:custGeom>
              <a:avLst/>
              <a:gdLst/>
              <a:ahLst/>
              <a:cxnLst/>
              <a:rect l="l" t="t" r="r" b="b"/>
              <a:pathLst>
                <a:path w="1869" h="12046" extrusionOk="0">
                  <a:moveTo>
                    <a:pt x="489" y="0"/>
                  </a:moveTo>
                  <a:cubicBezTo>
                    <a:pt x="348" y="0"/>
                    <a:pt x="205" y="87"/>
                    <a:pt x="167" y="237"/>
                  </a:cubicBezTo>
                  <a:cubicBezTo>
                    <a:pt x="1" y="737"/>
                    <a:pt x="67" y="1271"/>
                    <a:pt x="101" y="1771"/>
                  </a:cubicBezTo>
                  <a:cubicBezTo>
                    <a:pt x="101" y="2338"/>
                    <a:pt x="134" y="2872"/>
                    <a:pt x="134" y="3439"/>
                  </a:cubicBezTo>
                  <a:cubicBezTo>
                    <a:pt x="201" y="4473"/>
                    <a:pt x="234" y="5507"/>
                    <a:pt x="267" y="6541"/>
                  </a:cubicBezTo>
                  <a:cubicBezTo>
                    <a:pt x="368" y="8376"/>
                    <a:pt x="434" y="10211"/>
                    <a:pt x="501" y="12045"/>
                  </a:cubicBezTo>
                  <a:lnTo>
                    <a:pt x="1869" y="12045"/>
                  </a:lnTo>
                  <a:cubicBezTo>
                    <a:pt x="1769" y="10144"/>
                    <a:pt x="1668" y="8242"/>
                    <a:pt x="1502" y="6308"/>
                  </a:cubicBezTo>
                  <a:cubicBezTo>
                    <a:pt x="1435" y="5274"/>
                    <a:pt x="1335" y="4240"/>
                    <a:pt x="1235" y="3206"/>
                  </a:cubicBezTo>
                  <a:cubicBezTo>
                    <a:pt x="1201" y="2672"/>
                    <a:pt x="1135" y="2105"/>
                    <a:pt x="1068" y="1571"/>
                  </a:cubicBezTo>
                  <a:cubicBezTo>
                    <a:pt x="1035" y="1071"/>
                    <a:pt x="1001" y="604"/>
                    <a:pt x="768" y="170"/>
                  </a:cubicBezTo>
                  <a:cubicBezTo>
                    <a:pt x="709" y="53"/>
                    <a:pt x="600" y="0"/>
                    <a:pt x="4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446;p47">
              <a:extLst>
                <a:ext uri="{FF2B5EF4-FFF2-40B4-BE49-F238E27FC236}">
                  <a16:creationId xmlns:a16="http://schemas.microsoft.com/office/drawing/2014/main" id="{79AAA37A-C913-F85E-5E2D-38AFD31C93F5}"/>
                </a:ext>
              </a:extLst>
            </p:cNvPr>
            <p:cNvSpPr/>
            <p:nvPr/>
          </p:nvSpPr>
          <p:spPr>
            <a:xfrm flipH="1">
              <a:off x="6433205" y="2776186"/>
              <a:ext cx="1423253" cy="1352008"/>
            </a:xfrm>
            <a:custGeom>
              <a:avLst/>
              <a:gdLst/>
              <a:ahLst/>
              <a:cxnLst/>
              <a:rect l="l" t="t" r="r" b="b"/>
              <a:pathLst>
                <a:path w="85161" h="80898" extrusionOk="0">
                  <a:moveTo>
                    <a:pt x="22742" y="0"/>
                  </a:moveTo>
                  <a:cubicBezTo>
                    <a:pt x="17821" y="0"/>
                    <a:pt x="12882" y="2070"/>
                    <a:pt x="9507" y="5683"/>
                  </a:cubicBezTo>
                  <a:cubicBezTo>
                    <a:pt x="4670" y="10853"/>
                    <a:pt x="3336" y="18325"/>
                    <a:pt x="2769" y="25364"/>
                  </a:cubicBezTo>
                  <a:cubicBezTo>
                    <a:pt x="1535" y="40108"/>
                    <a:pt x="0" y="61289"/>
                    <a:pt x="13043" y="71630"/>
                  </a:cubicBezTo>
                  <a:cubicBezTo>
                    <a:pt x="22805" y="79362"/>
                    <a:pt x="38664" y="80897"/>
                    <a:pt x="52387" y="80897"/>
                  </a:cubicBezTo>
                  <a:cubicBezTo>
                    <a:pt x="56248" y="80897"/>
                    <a:pt x="59939" y="80776"/>
                    <a:pt x="63279" y="80637"/>
                  </a:cubicBezTo>
                  <a:cubicBezTo>
                    <a:pt x="69983" y="80370"/>
                    <a:pt x="77656" y="79102"/>
                    <a:pt x="81125" y="73365"/>
                  </a:cubicBezTo>
                  <a:cubicBezTo>
                    <a:pt x="85161" y="66693"/>
                    <a:pt x="80191" y="61189"/>
                    <a:pt x="74253" y="58354"/>
                  </a:cubicBezTo>
                  <a:cubicBezTo>
                    <a:pt x="67648" y="55185"/>
                    <a:pt x="60777" y="52517"/>
                    <a:pt x="53738" y="50382"/>
                  </a:cubicBezTo>
                  <a:cubicBezTo>
                    <a:pt x="50436" y="49381"/>
                    <a:pt x="47067" y="48480"/>
                    <a:pt x="44232" y="46546"/>
                  </a:cubicBezTo>
                  <a:cubicBezTo>
                    <a:pt x="37527" y="41942"/>
                    <a:pt x="35626" y="32969"/>
                    <a:pt x="35058" y="24863"/>
                  </a:cubicBezTo>
                  <a:cubicBezTo>
                    <a:pt x="34625" y="19293"/>
                    <a:pt x="35092" y="8385"/>
                    <a:pt x="30889" y="3148"/>
                  </a:cubicBezTo>
                  <a:lnTo>
                    <a:pt x="30855" y="3148"/>
                  </a:lnTo>
                  <a:cubicBezTo>
                    <a:pt x="29788" y="1814"/>
                    <a:pt x="28420" y="846"/>
                    <a:pt x="26619" y="446"/>
                  </a:cubicBezTo>
                  <a:cubicBezTo>
                    <a:pt x="25348" y="145"/>
                    <a:pt x="24045" y="0"/>
                    <a:pt x="22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447;p47">
              <a:extLst>
                <a:ext uri="{FF2B5EF4-FFF2-40B4-BE49-F238E27FC236}">
                  <a16:creationId xmlns:a16="http://schemas.microsoft.com/office/drawing/2014/main" id="{4FAA4E25-33A3-76C1-E79E-6B25EC2DEB38}"/>
                </a:ext>
              </a:extLst>
            </p:cNvPr>
            <p:cNvSpPr/>
            <p:nvPr/>
          </p:nvSpPr>
          <p:spPr>
            <a:xfrm flipH="1">
              <a:off x="7677701" y="3392477"/>
              <a:ext cx="106843" cy="803270"/>
            </a:xfrm>
            <a:custGeom>
              <a:avLst/>
              <a:gdLst/>
              <a:ahLst/>
              <a:cxnLst/>
              <a:rect l="l" t="t" r="r" b="b"/>
              <a:pathLst>
                <a:path w="6393" h="48064" extrusionOk="0">
                  <a:moveTo>
                    <a:pt x="6077" y="0"/>
                  </a:moveTo>
                  <a:cubicBezTo>
                    <a:pt x="5982" y="0"/>
                    <a:pt x="5888" y="41"/>
                    <a:pt x="5838" y="129"/>
                  </a:cubicBezTo>
                  <a:cubicBezTo>
                    <a:pt x="5237" y="1497"/>
                    <a:pt x="4904" y="2998"/>
                    <a:pt x="4637" y="4432"/>
                  </a:cubicBezTo>
                  <a:cubicBezTo>
                    <a:pt x="4370" y="5934"/>
                    <a:pt x="4170" y="7435"/>
                    <a:pt x="3970" y="8936"/>
                  </a:cubicBezTo>
                  <a:cubicBezTo>
                    <a:pt x="3603" y="12005"/>
                    <a:pt x="3303" y="15073"/>
                    <a:pt x="3002" y="18142"/>
                  </a:cubicBezTo>
                  <a:cubicBezTo>
                    <a:pt x="2369" y="24413"/>
                    <a:pt x="1735" y="30685"/>
                    <a:pt x="1101" y="36922"/>
                  </a:cubicBezTo>
                  <a:cubicBezTo>
                    <a:pt x="734" y="40458"/>
                    <a:pt x="400" y="43961"/>
                    <a:pt x="34" y="47463"/>
                  </a:cubicBezTo>
                  <a:cubicBezTo>
                    <a:pt x="0" y="47864"/>
                    <a:pt x="292" y="48064"/>
                    <a:pt x="605" y="48064"/>
                  </a:cubicBezTo>
                  <a:cubicBezTo>
                    <a:pt x="917" y="48064"/>
                    <a:pt x="1251" y="47864"/>
                    <a:pt x="1301" y="47463"/>
                  </a:cubicBezTo>
                  <a:cubicBezTo>
                    <a:pt x="2535" y="35088"/>
                    <a:pt x="3803" y="22712"/>
                    <a:pt x="4937" y="10337"/>
                  </a:cubicBezTo>
                  <a:cubicBezTo>
                    <a:pt x="5104" y="8669"/>
                    <a:pt x="5271" y="6968"/>
                    <a:pt x="5537" y="5300"/>
                  </a:cubicBezTo>
                  <a:cubicBezTo>
                    <a:pt x="5771" y="3632"/>
                    <a:pt x="6171" y="1964"/>
                    <a:pt x="6371" y="296"/>
                  </a:cubicBezTo>
                  <a:cubicBezTo>
                    <a:pt x="6392" y="110"/>
                    <a:pt x="6233" y="0"/>
                    <a:pt x="6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448;p47">
              <a:extLst>
                <a:ext uri="{FF2B5EF4-FFF2-40B4-BE49-F238E27FC236}">
                  <a16:creationId xmlns:a16="http://schemas.microsoft.com/office/drawing/2014/main" id="{FFA298A2-8649-A4D3-0C87-E26E29F064D2}"/>
                </a:ext>
              </a:extLst>
            </p:cNvPr>
            <p:cNvSpPr/>
            <p:nvPr/>
          </p:nvSpPr>
          <p:spPr>
            <a:xfrm flipH="1">
              <a:off x="7436105" y="2572093"/>
              <a:ext cx="200717" cy="370583"/>
            </a:xfrm>
            <a:custGeom>
              <a:avLst/>
              <a:gdLst/>
              <a:ahLst/>
              <a:cxnLst/>
              <a:rect l="l" t="t" r="r" b="b"/>
              <a:pathLst>
                <a:path w="12010" h="22174" extrusionOk="0">
                  <a:moveTo>
                    <a:pt x="7572" y="0"/>
                  </a:moveTo>
                  <a:cubicBezTo>
                    <a:pt x="7206" y="0"/>
                    <a:pt x="6844" y="141"/>
                    <a:pt x="6505" y="282"/>
                  </a:cubicBezTo>
                  <a:cubicBezTo>
                    <a:pt x="6038" y="449"/>
                    <a:pt x="5571" y="649"/>
                    <a:pt x="5138" y="916"/>
                  </a:cubicBezTo>
                  <a:cubicBezTo>
                    <a:pt x="4804" y="1116"/>
                    <a:pt x="4471" y="1316"/>
                    <a:pt x="4237" y="1617"/>
                  </a:cubicBezTo>
                  <a:cubicBezTo>
                    <a:pt x="3003" y="3051"/>
                    <a:pt x="3437" y="5019"/>
                    <a:pt x="3603" y="6720"/>
                  </a:cubicBezTo>
                  <a:cubicBezTo>
                    <a:pt x="3703" y="8021"/>
                    <a:pt x="3570" y="9422"/>
                    <a:pt x="3870" y="10723"/>
                  </a:cubicBezTo>
                  <a:cubicBezTo>
                    <a:pt x="3904" y="10923"/>
                    <a:pt x="3937" y="11123"/>
                    <a:pt x="3970" y="11324"/>
                  </a:cubicBezTo>
                  <a:cubicBezTo>
                    <a:pt x="4004" y="12224"/>
                    <a:pt x="3737" y="13092"/>
                    <a:pt x="3437" y="14026"/>
                  </a:cubicBezTo>
                  <a:cubicBezTo>
                    <a:pt x="2803" y="15827"/>
                    <a:pt x="1" y="20463"/>
                    <a:pt x="2569" y="21798"/>
                  </a:cubicBezTo>
                  <a:cubicBezTo>
                    <a:pt x="3056" y="22065"/>
                    <a:pt x="3631" y="22173"/>
                    <a:pt x="4205" y="22173"/>
                  </a:cubicBezTo>
                  <a:cubicBezTo>
                    <a:pt x="4417" y="22173"/>
                    <a:pt x="4630" y="22158"/>
                    <a:pt x="4838" y="22131"/>
                  </a:cubicBezTo>
                  <a:cubicBezTo>
                    <a:pt x="5338" y="22065"/>
                    <a:pt x="6339" y="21931"/>
                    <a:pt x="6739" y="21631"/>
                  </a:cubicBezTo>
                  <a:cubicBezTo>
                    <a:pt x="7306" y="21264"/>
                    <a:pt x="7406" y="19963"/>
                    <a:pt x="7540" y="19363"/>
                  </a:cubicBezTo>
                  <a:cubicBezTo>
                    <a:pt x="7973" y="17495"/>
                    <a:pt x="8340" y="15627"/>
                    <a:pt x="8574" y="13759"/>
                  </a:cubicBezTo>
                  <a:cubicBezTo>
                    <a:pt x="8640" y="13425"/>
                    <a:pt x="8674" y="13125"/>
                    <a:pt x="8840" y="12825"/>
                  </a:cubicBezTo>
                  <a:cubicBezTo>
                    <a:pt x="9174" y="12258"/>
                    <a:pt x="9875" y="11957"/>
                    <a:pt x="10275" y="11424"/>
                  </a:cubicBezTo>
                  <a:cubicBezTo>
                    <a:pt x="10742" y="10857"/>
                    <a:pt x="11042" y="10189"/>
                    <a:pt x="11276" y="9489"/>
                  </a:cubicBezTo>
                  <a:cubicBezTo>
                    <a:pt x="11843" y="7921"/>
                    <a:pt x="12009" y="6187"/>
                    <a:pt x="11876" y="4519"/>
                  </a:cubicBezTo>
                  <a:cubicBezTo>
                    <a:pt x="11876" y="4419"/>
                    <a:pt x="11843" y="4285"/>
                    <a:pt x="11776" y="4219"/>
                  </a:cubicBezTo>
                  <a:cubicBezTo>
                    <a:pt x="11712" y="4155"/>
                    <a:pt x="11636" y="4132"/>
                    <a:pt x="11554" y="4132"/>
                  </a:cubicBezTo>
                  <a:cubicBezTo>
                    <a:pt x="11507" y="4132"/>
                    <a:pt x="11458" y="4140"/>
                    <a:pt x="11409" y="4152"/>
                  </a:cubicBezTo>
                  <a:cubicBezTo>
                    <a:pt x="11276" y="4185"/>
                    <a:pt x="11209" y="4285"/>
                    <a:pt x="11109" y="4385"/>
                  </a:cubicBezTo>
                  <a:cubicBezTo>
                    <a:pt x="10975" y="4552"/>
                    <a:pt x="10875" y="4752"/>
                    <a:pt x="10775" y="4952"/>
                  </a:cubicBezTo>
                  <a:cubicBezTo>
                    <a:pt x="10708" y="5119"/>
                    <a:pt x="10675" y="5286"/>
                    <a:pt x="10642" y="5453"/>
                  </a:cubicBezTo>
                  <a:cubicBezTo>
                    <a:pt x="10542" y="5886"/>
                    <a:pt x="10508" y="6320"/>
                    <a:pt x="10342" y="6720"/>
                  </a:cubicBezTo>
                  <a:cubicBezTo>
                    <a:pt x="10308" y="6787"/>
                    <a:pt x="10241" y="6887"/>
                    <a:pt x="10175" y="6920"/>
                  </a:cubicBezTo>
                  <a:cubicBezTo>
                    <a:pt x="10081" y="6979"/>
                    <a:pt x="10003" y="7005"/>
                    <a:pt x="9940" y="7005"/>
                  </a:cubicBezTo>
                  <a:cubicBezTo>
                    <a:pt x="9463" y="7005"/>
                    <a:pt x="9774" y="5529"/>
                    <a:pt x="9774" y="5353"/>
                  </a:cubicBezTo>
                  <a:cubicBezTo>
                    <a:pt x="9774" y="3885"/>
                    <a:pt x="9841" y="249"/>
                    <a:pt x="7773" y="16"/>
                  </a:cubicBezTo>
                  <a:cubicBezTo>
                    <a:pt x="7706" y="5"/>
                    <a:pt x="7639" y="0"/>
                    <a:pt x="7572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449;p47">
              <a:extLst>
                <a:ext uri="{FF2B5EF4-FFF2-40B4-BE49-F238E27FC236}">
                  <a16:creationId xmlns:a16="http://schemas.microsoft.com/office/drawing/2014/main" id="{62C63A10-3B2A-BC61-9151-03ABC2F566C3}"/>
                </a:ext>
              </a:extLst>
            </p:cNvPr>
            <p:cNvSpPr/>
            <p:nvPr/>
          </p:nvSpPr>
          <p:spPr>
            <a:xfrm flipH="1">
              <a:off x="7465519" y="2687159"/>
              <a:ext cx="17799" cy="22060"/>
            </a:xfrm>
            <a:custGeom>
              <a:avLst/>
              <a:gdLst/>
              <a:ahLst/>
              <a:cxnLst/>
              <a:rect l="l" t="t" r="r" b="b"/>
              <a:pathLst>
                <a:path w="1065" h="1320" extrusionOk="0">
                  <a:moveTo>
                    <a:pt x="919" y="0"/>
                  </a:moveTo>
                  <a:cubicBezTo>
                    <a:pt x="896" y="0"/>
                    <a:pt x="873" y="10"/>
                    <a:pt x="856" y="35"/>
                  </a:cubicBezTo>
                  <a:cubicBezTo>
                    <a:pt x="656" y="202"/>
                    <a:pt x="523" y="369"/>
                    <a:pt x="356" y="569"/>
                  </a:cubicBezTo>
                  <a:cubicBezTo>
                    <a:pt x="223" y="769"/>
                    <a:pt x="122" y="969"/>
                    <a:pt x="22" y="1203"/>
                  </a:cubicBezTo>
                  <a:cubicBezTo>
                    <a:pt x="1" y="1268"/>
                    <a:pt x="50" y="1319"/>
                    <a:pt x="105" y="1319"/>
                  </a:cubicBezTo>
                  <a:cubicBezTo>
                    <a:pt x="135" y="1319"/>
                    <a:pt x="166" y="1305"/>
                    <a:pt x="189" y="1270"/>
                  </a:cubicBezTo>
                  <a:cubicBezTo>
                    <a:pt x="423" y="869"/>
                    <a:pt x="656" y="502"/>
                    <a:pt x="990" y="169"/>
                  </a:cubicBezTo>
                  <a:cubicBezTo>
                    <a:pt x="1065" y="94"/>
                    <a:pt x="990" y="0"/>
                    <a:pt x="919" y="0"/>
                  </a:cubicBezTo>
                  <a:close/>
                </a:path>
              </a:pathLst>
            </a:custGeom>
            <a:solidFill>
              <a:srgbClr val="B55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450;p47">
              <a:extLst>
                <a:ext uri="{FF2B5EF4-FFF2-40B4-BE49-F238E27FC236}">
                  <a16:creationId xmlns:a16="http://schemas.microsoft.com/office/drawing/2014/main" id="{0AC411E0-EA6C-3DA3-60D5-CADBC88106F9}"/>
                </a:ext>
              </a:extLst>
            </p:cNvPr>
            <p:cNvSpPr/>
            <p:nvPr/>
          </p:nvSpPr>
          <p:spPr>
            <a:xfrm flipH="1">
              <a:off x="6027843" y="3384572"/>
              <a:ext cx="163164" cy="802985"/>
            </a:xfrm>
            <a:custGeom>
              <a:avLst/>
              <a:gdLst/>
              <a:ahLst/>
              <a:cxnLst/>
              <a:rect l="l" t="t" r="r" b="b"/>
              <a:pathLst>
                <a:path w="9763" h="48047" extrusionOk="0">
                  <a:moveTo>
                    <a:pt x="402" y="0"/>
                  </a:moveTo>
                  <a:cubicBezTo>
                    <a:pt x="193" y="0"/>
                    <a:pt x="0" y="134"/>
                    <a:pt x="18" y="402"/>
                  </a:cubicBezTo>
                  <a:cubicBezTo>
                    <a:pt x="152" y="1937"/>
                    <a:pt x="585" y="3471"/>
                    <a:pt x="852" y="4972"/>
                  </a:cubicBezTo>
                  <a:cubicBezTo>
                    <a:pt x="1152" y="6540"/>
                    <a:pt x="1486" y="8074"/>
                    <a:pt x="1786" y="9642"/>
                  </a:cubicBezTo>
                  <a:cubicBezTo>
                    <a:pt x="2387" y="12678"/>
                    <a:pt x="2987" y="15713"/>
                    <a:pt x="3554" y="18782"/>
                  </a:cubicBezTo>
                  <a:cubicBezTo>
                    <a:pt x="4688" y="24920"/>
                    <a:pt x="5822" y="31091"/>
                    <a:pt x="6856" y="37262"/>
                  </a:cubicBezTo>
                  <a:cubicBezTo>
                    <a:pt x="7123" y="38963"/>
                    <a:pt x="7424" y="40631"/>
                    <a:pt x="7690" y="42332"/>
                  </a:cubicBezTo>
                  <a:cubicBezTo>
                    <a:pt x="7991" y="44100"/>
                    <a:pt x="8157" y="45902"/>
                    <a:pt x="8558" y="47636"/>
                  </a:cubicBezTo>
                  <a:cubicBezTo>
                    <a:pt x="8632" y="47917"/>
                    <a:pt x="8882" y="48047"/>
                    <a:pt x="9133" y="48047"/>
                  </a:cubicBezTo>
                  <a:cubicBezTo>
                    <a:pt x="9448" y="48047"/>
                    <a:pt x="9762" y="47841"/>
                    <a:pt x="9725" y="47469"/>
                  </a:cubicBezTo>
                  <a:cubicBezTo>
                    <a:pt x="9625" y="45935"/>
                    <a:pt x="9292" y="44367"/>
                    <a:pt x="9058" y="42833"/>
                  </a:cubicBezTo>
                  <a:cubicBezTo>
                    <a:pt x="8791" y="41265"/>
                    <a:pt x="8524" y="39697"/>
                    <a:pt x="8291" y="38129"/>
                  </a:cubicBezTo>
                  <a:cubicBezTo>
                    <a:pt x="7757" y="35094"/>
                    <a:pt x="7257" y="32025"/>
                    <a:pt x="6690" y="28989"/>
                  </a:cubicBezTo>
                  <a:cubicBezTo>
                    <a:pt x="5589" y="22818"/>
                    <a:pt x="4421" y="16681"/>
                    <a:pt x="3154" y="10543"/>
                  </a:cubicBezTo>
                  <a:cubicBezTo>
                    <a:pt x="2820" y="8875"/>
                    <a:pt x="2453" y="7174"/>
                    <a:pt x="2086" y="5506"/>
                  </a:cubicBezTo>
                  <a:lnTo>
                    <a:pt x="1519" y="2904"/>
                  </a:lnTo>
                  <a:cubicBezTo>
                    <a:pt x="1319" y="2037"/>
                    <a:pt x="1152" y="1136"/>
                    <a:pt x="852" y="302"/>
                  </a:cubicBezTo>
                  <a:cubicBezTo>
                    <a:pt x="775" y="101"/>
                    <a:pt x="582" y="0"/>
                    <a:pt x="4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451;p47">
              <a:extLst>
                <a:ext uri="{FF2B5EF4-FFF2-40B4-BE49-F238E27FC236}">
                  <a16:creationId xmlns:a16="http://schemas.microsoft.com/office/drawing/2014/main" id="{8BEF861F-7B00-1BCD-ED6C-B6BB30046BA3}"/>
                </a:ext>
              </a:extLst>
            </p:cNvPr>
            <p:cNvSpPr/>
            <p:nvPr/>
          </p:nvSpPr>
          <p:spPr>
            <a:xfrm flipH="1">
              <a:off x="6830678" y="2791311"/>
              <a:ext cx="608235" cy="826266"/>
            </a:xfrm>
            <a:custGeom>
              <a:avLst/>
              <a:gdLst/>
              <a:ahLst/>
              <a:cxnLst/>
              <a:rect l="l" t="t" r="r" b="b"/>
              <a:pathLst>
                <a:path w="36394" h="49440" extrusionOk="0">
                  <a:moveTo>
                    <a:pt x="18720" y="1"/>
                  </a:moveTo>
                  <a:cubicBezTo>
                    <a:pt x="18675" y="1"/>
                    <a:pt x="18628" y="3"/>
                    <a:pt x="18581" y="8"/>
                  </a:cubicBezTo>
                  <a:cubicBezTo>
                    <a:pt x="17146" y="141"/>
                    <a:pt x="15745" y="575"/>
                    <a:pt x="14344" y="909"/>
                  </a:cubicBezTo>
                  <a:cubicBezTo>
                    <a:pt x="13877" y="1009"/>
                    <a:pt x="13377" y="1109"/>
                    <a:pt x="12910" y="1109"/>
                  </a:cubicBezTo>
                  <a:cubicBezTo>
                    <a:pt x="12576" y="1109"/>
                    <a:pt x="12209" y="1042"/>
                    <a:pt x="11876" y="1009"/>
                  </a:cubicBezTo>
                  <a:cubicBezTo>
                    <a:pt x="11450" y="976"/>
                    <a:pt x="11023" y="961"/>
                    <a:pt x="10598" y="961"/>
                  </a:cubicBezTo>
                  <a:cubicBezTo>
                    <a:pt x="9291" y="961"/>
                    <a:pt x="7989" y="1099"/>
                    <a:pt x="6705" y="1275"/>
                  </a:cubicBezTo>
                  <a:cubicBezTo>
                    <a:pt x="6505" y="1309"/>
                    <a:pt x="6272" y="1376"/>
                    <a:pt x="6072" y="1476"/>
                  </a:cubicBezTo>
                  <a:cubicBezTo>
                    <a:pt x="5538" y="1776"/>
                    <a:pt x="5304" y="2576"/>
                    <a:pt x="4971" y="3077"/>
                  </a:cubicBezTo>
                  <a:cubicBezTo>
                    <a:pt x="4604" y="3644"/>
                    <a:pt x="4137" y="4144"/>
                    <a:pt x="3837" y="4745"/>
                  </a:cubicBezTo>
                  <a:cubicBezTo>
                    <a:pt x="3136" y="6146"/>
                    <a:pt x="2869" y="7713"/>
                    <a:pt x="2903" y="9248"/>
                  </a:cubicBezTo>
                  <a:cubicBezTo>
                    <a:pt x="2903" y="9581"/>
                    <a:pt x="2903" y="9948"/>
                    <a:pt x="2903" y="10315"/>
                  </a:cubicBezTo>
                  <a:cubicBezTo>
                    <a:pt x="2936" y="22858"/>
                    <a:pt x="1" y="36501"/>
                    <a:pt x="534" y="49110"/>
                  </a:cubicBezTo>
                  <a:cubicBezTo>
                    <a:pt x="1525" y="49091"/>
                    <a:pt x="2534" y="49083"/>
                    <a:pt x="3559" y="49083"/>
                  </a:cubicBezTo>
                  <a:cubicBezTo>
                    <a:pt x="10410" y="49083"/>
                    <a:pt x="17971" y="49440"/>
                    <a:pt x="25394" y="49440"/>
                  </a:cubicBezTo>
                  <a:cubicBezTo>
                    <a:pt x="28980" y="49440"/>
                    <a:pt x="32534" y="49357"/>
                    <a:pt x="35960" y="49110"/>
                  </a:cubicBezTo>
                  <a:cubicBezTo>
                    <a:pt x="36393" y="49076"/>
                    <a:pt x="35860" y="23925"/>
                    <a:pt x="35526" y="21690"/>
                  </a:cubicBezTo>
                  <a:cubicBezTo>
                    <a:pt x="34725" y="16386"/>
                    <a:pt x="31957" y="11249"/>
                    <a:pt x="29789" y="6246"/>
                  </a:cubicBezTo>
                  <a:cubicBezTo>
                    <a:pt x="28454" y="3110"/>
                    <a:pt x="25219" y="2476"/>
                    <a:pt x="21816" y="1909"/>
                  </a:cubicBezTo>
                  <a:cubicBezTo>
                    <a:pt x="20529" y="1684"/>
                    <a:pt x="19956" y="1"/>
                    <a:pt x="18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452;p47">
              <a:extLst>
                <a:ext uri="{FF2B5EF4-FFF2-40B4-BE49-F238E27FC236}">
                  <a16:creationId xmlns:a16="http://schemas.microsoft.com/office/drawing/2014/main" id="{F4C0726D-AD2A-AF3A-7FB5-6A281ACC2114}"/>
                </a:ext>
              </a:extLst>
            </p:cNvPr>
            <p:cNvSpPr/>
            <p:nvPr/>
          </p:nvSpPr>
          <p:spPr>
            <a:xfrm flipH="1">
              <a:off x="6610474" y="2827310"/>
              <a:ext cx="391925" cy="556744"/>
            </a:xfrm>
            <a:custGeom>
              <a:avLst/>
              <a:gdLst/>
              <a:ahLst/>
              <a:cxnLst/>
              <a:rect l="l" t="t" r="r" b="b"/>
              <a:pathLst>
                <a:path w="23451" h="33313" extrusionOk="0">
                  <a:moveTo>
                    <a:pt x="2207" y="0"/>
                  </a:moveTo>
                  <a:cubicBezTo>
                    <a:pt x="1843" y="0"/>
                    <a:pt x="1483" y="62"/>
                    <a:pt x="1134" y="222"/>
                  </a:cubicBezTo>
                  <a:cubicBezTo>
                    <a:pt x="901" y="356"/>
                    <a:pt x="734" y="489"/>
                    <a:pt x="601" y="656"/>
                  </a:cubicBezTo>
                  <a:cubicBezTo>
                    <a:pt x="0" y="1490"/>
                    <a:pt x="300" y="2991"/>
                    <a:pt x="267" y="3958"/>
                  </a:cubicBezTo>
                  <a:cubicBezTo>
                    <a:pt x="267" y="4058"/>
                    <a:pt x="267" y="4192"/>
                    <a:pt x="267" y="4292"/>
                  </a:cubicBezTo>
                  <a:cubicBezTo>
                    <a:pt x="200" y="5760"/>
                    <a:pt x="234" y="7227"/>
                    <a:pt x="267" y="8695"/>
                  </a:cubicBezTo>
                  <a:cubicBezTo>
                    <a:pt x="434" y="12097"/>
                    <a:pt x="434" y="15533"/>
                    <a:pt x="534" y="18936"/>
                  </a:cubicBezTo>
                  <a:lnTo>
                    <a:pt x="868" y="33313"/>
                  </a:lnTo>
                  <a:lnTo>
                    <a:pt x="23450" y="33313"/>
                  </a:lnTo>
                  <a:cubicBezTo>
                    <a:pt x="22716" y="29310"/>
                    <a:pt x="21782" y="25274"/>
                    <a:pt x="20548" y="21337"/>
                  </a:cubicBezTo>
                  <a:cubicBezTo>
                    <a:pt x="19447" y="17835"/>
                    <a:pt x="18080" y="14466"/>
                    <a:pt x="16312" y="11264"/>
                  </a:cubicBezTo>
                  <a:cubicBezTo>
                    <a:pt x="14677" y="8261"/>
                    <a:pt x="12909" y="5426"/>
                    <a:pt x="10341" y="3091"/>
                  </a:cubicBezTo>
                  <a:cubicBezTo>
                    <a:pt x="9540" y="2390"/>
                    <a:pt x="8706" y="1723"/>
                    <a:pt x="7706" y="1323"/>
                  </a:cubicBezTo>
                  <a:cubicBezTo>
                    <a:pt x="6838" y="923"/>
                    <a:pt x="5904" y="756"/>
                    <a:pt x="4970" y="589"/>
                  </a:cubicBezTo>
                  <a:cubicBezTo>
                    <a:pt x="4085" y="398"/>
                    <a:pt x="3131" y="0"/>
                    <a:pt x="2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453;p47">
              <a:extLst>
                <a:ext uri="{FF2B5EF4-FFF2-40B4-BE49-F238E27FC236}">
                  <a16:creationId xmlns:a16="http://schemas.microsoft.com/office/drawing/2014/main" id="{DD0F360F-B307-9872-D3EF-9FCA1EC8CC7C}"/>
                </a:ext>
              </a:extLst>
            </p:cNvPr>
            <p:cNvSpPr/>
            <p:nvPr/>
          </p:nvSpPr>
          <p:spPr>
            <a:xfrm flipH="1">
              <a:off x="7186353" y="2783624"/>
              <a:ext cx="550811" cy="828439"/>
            </a:xfrm>
            <a:custGeom>
              <a:avLst/>
              <a:gdLst/>
              <a:ahLst/>
              <a:cxnLst/>
              <a:rect l="l" t="t" r="r" b="b"/>
              <a:pathLst>
                <a:path w="32958" h="49570" extrusionOk="0">
                  <a:moveTo>
                    <a:pt x="32957" y="1"/>
                  </a:moveTo>
                  <a:lnTo>
                    <a:pt x="32957" y="1"/>
                  </a:lnTo>
                  <a:cubicBezTo>
                    <a:pt x="31656" y="801"/>
                    <a:pt x="29989" y="1068"/>
                    <a:pt x="28454" y="1268"/>
                  </a:cubicBezTo>
                  <a:cubicBezTo>
                    <a:pt x="27353" y="1402"/>
                    <a:pt x="26353" y="1569"/>
                    <a:pt x="25219" y="1669"/>
                  </a:cubicBezTo>
                  <a:lnTo>
                    <a:pt x="25252" y="1669"/>
                  </a:lnTo>
                  <a:cubicBezTo>
                    <a:pt x="24852" y="1702"/>
                    <a:pt x="24451" y="1735"/>
                    <a:pt x="24051" y="1802"/>
                  </a:cubicBezTo>
                  <a:cubicBezTo>
                    <a:pt x="23284" y="1902"/>
                    <a:pt x="22550" y="2036"/>
                    <a:pt x="21816" y="2202"/>
                  </a:cubicBezTo>
                  <a:cubicBezTo>
                    <a:pt x="19148" y="2836"/>
                    <a:pt x="17179" y="4137"/>
                    <a:pt x="15045" y="5805"/>
                  </a:cubicBezTo>
                  <a:cubicBezTo>
                    <a:pt x="9974" y="9741"/>
                    <a:pt x="6138" y="15545"/>
                    <a:pt x="2969" y="21083"/>
                  </a:cubicBezTo>
                  <a:cubicBezTo>
                    <a:pt x="2602" y="21750"/>
                    <a:pt x="2235" y="22417"/>
                    <a:pt x="1902" y="23084"/>
                  </a:cubicBezTo>
                  <a:cubicBezTo>
                    <a:pt x="1168" y="24652"/>
                    <a:pt x="468" y="26286"/>
                    <a:pt x="167" y="27988"/>
                  </a:cubicBezTo>
                  <a:cubicBezTo>
                    <a:pt x="67" y="28655"/>
                    <a:pt x="1" y="29389"/>
                    <a:pt x="201" y="30056"/>
                  </a:cubicBezTo>
                  <a:cubicBezTo>
                    <a:pt x="544" y="31272"/>
                    <a:pt x="1586" y="31730"/>
                    <a:pt x="2729" y="31730"/>
                  </a:cubicBezTo>
                  <a:cubicBezTo>
                    <a:pt x="2809" y="31730"/>
                    <a:pt x="2889" y="31728"/>
                    <a:pt x="2969" y="31724"/>
                  </a:cubicBezTo>
                  <a:cubicBezTo>
                    <a:pt x="4304" y="31657"/>
                    <a:pt x="5738" y="31423"/>
                    <a:pt x="7006" y="30956"/>
                  </a:cubicBezTo>
                  <a:cubicBezTo>
                    <a:pt x="10241" y="29789"/>
                    <a:pt x="13243" y="27988"/>
                    <a:pt x="15778" y="25653"/>
                  </a:cubicBezTo>
                  <a:lnTo>
                    <a:pt x="15778" y="25653"/>
                  </a:lnTo>
                  <a:cubicBezTo>
                    <a:pt x="15712" y="28021"/>
                    <a:pt x="15879" y="30389"/>
                    <a:pt x="15845" y="32791"/>
                  </a:cubicBezTo>
                  <a:cubicBezTo>
                    <a:pt x="15812" y="35293"/>
                    <a:pt x="15678" y="37761"/>
                    <a:pt x="15578" y="40263"/>
                  </a:cubicBezTo>
                  <a:cubicBezTo>
                    <a:pt x="15512" y="41831"/>
                    <a:pt x="15845" y="48002"/>
                    <a:pt x="15778" y="49570"/>
                  </a:cubicBezTo>
                  <a:lnTo>
                    <a:pt x="31757" y="49136"/>
                  </a:lnTo>
                  <a:cubicBezTo>
                    <a:pt x="31923" y="41364"/>
                    <a:pt x="29555" y="29455"/>
                    <a:pt x="29822" y="21683"/>
                  </a:cubicBezTo>
                  <a:cubicBezTo>
                    <a:pt x="29955" y="17747"/>
                    <a:pt x="30089" y="13811"/>
                    <a:pt x="30189" y="9875"/>
                  </a:cubicBezTo>
                  <a:cubicBezTo>
                    <a:pt x="30255" y="8140"/>
                    <a:pt x="30356" y="6539"/>
                    <a:pt x="30956" y="4904"/>
                  </a:cubicBezTo>
                  <a:cubicBezTo>
                    <a:pt x="31556" y="3270"/>
                    <a:pt x="32224" y="1635"/>
                    <a:pt x="32957" y="1"/>
                  </a:cubicBezTo>
                  <a:close/>
                </a:path>
              </a:pathLst>
            </a:custGeom>
            <a:solidFill>
              <a:srgbClr val="C4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454;p47">
              <a:extLst>
                <a:ext uri="{FF2B5EF4-FFF2-40B4-BE49-F238E27FC236}">
                  <a16:creationId xmlns:a16="http://schemas.microsoft.com/office/drawing/2014/main" id="{14164312-1838-F4BF-7840-E2567DE1E061}"/>
                </a:ext>
              </a:extLst>
            </p:cNvPr>
            <p:cNvSpPr/>
            <p:nvPr/>
          </p:nvSpPr>
          <p:spPr>
            <a:xfrm flipH="1">
              <a:off x="6930468" y="2456410"/>
              <a:ext cx="332829" cy="475571"/>
            </a:xfrm>
            <a:custGeom>
              <a:avLst/>
              <a:gdLst/>
              <a:ahLst/>
              <a:cxnLst/>
              <a:rect l="l" t="t" r="r" b="b"/>
              <a:pathLst>
                <a:path w="19915" h="28456" extrusionOk="0">
                  <a:moveTo>
                    <a:pt x="17846" y="22182"/>
                  </a:moveTo>
                  <a:lnTo>
                    <a:pt x="17846" y="22182"/>
                  </a:lnTo>
                  <a:cubicBezTo>
                    <a:pt x="17845" y="22184"/>
                    <a:pt x="17844" y="22187"/>
                    <a:pt x="17843" y="22189"/>
                  </a:cubicBezTo>
                  <a:lnTo>
                    <a:pt x="17843" y="22189"/>
                  </a:lnTo>
                  <a:cubicBezTo>
                    <a:pt x="17845" y="22187"/>
                    <a:pt x="17846" y="22184"/>
                    <a:pt x="17846" y="22182"/>
                  </a:cubicBezTo>
                  <a:close/>
                  <a:moveTo>
                    <a:pt x="14309" y="1"/>
                  </a:moveTo>
                  <a:cubicBezTo>
                    <a:pt x="14166" y="1"/>
                    <a:pt x="14022" y="11"/>
                    <a:pt x="13877" y="33"/>
                  </a:cubicBezTo>
                  <a:cubicBezTo>
                    <a:pt x="12909" y="199"/>
                    <a:pt x="12042" y="566"/>
                    <a:pt x="11208" y="1067"/>
                  </a:cubicBezTo>
                  <a:cubicBezTo>
                    <a:pt x="9407" y="2101"/>
                    <a:pt x="7939" y="3669"/>
                    <a:pt x="6972" y="5470"/>
                  </a:cubicBezTo>
                  <a:cubicBezTo>
                    <a:pt x="5838" y="7538"/>
                    <a:pt x="5904" y="9473"/>
                    <a:pt x="6004" y="11774"/>
                  </a:cubicBezTo>
                  <a:cubicBezTo>
                    <a:pt x="6071" y="13375"/>
                    <a:pt x="6038" y="14977"/>
                    <a:pt x="5871" y="16578"/>
                  </a:cubicBezTo>
                  <a:cubicBezTo>
                    <a:pt x="5838" y="17011"/>
                    <a:pt x="5771" y="17412"/>
                    <a:pt x="5637" y="17745"/>
                  </a:cubicBezTo>
                  <a:cubicBezTo>
                    <a:pt x="5037" y="19513"/>
                    <a:pt x="3436" y="20214"/>
                    <a:pt x="1434" y="20647"/>
                  </a:cubicBezTo>
                  <a:cubicBezTo>
                    <a:pt x="1068" y="20747"/>
                    <a:pt x="367" y="20781"/>
                    <a:pt x="0" y="20847"/>
                  </a:cubicBezTo>
                  <a:cubicBezTo>
                    <a:pt x="1434" y="24150"/>
                    <a:pt x="3836" y="27252"/>
                    <a:pt x="7505" y="28219"/>
                  </a:cubicBezTo>
                  <a:cubicBezTo>
                    <a:pt x="8106" y="28380"/>
                    <a:pt x="8749" y="28456"/>
                    <a:pt x="9401" y="28456"/>
                  </a:cubicBezTo>
                  <a:cubicBezTo>
                    <a:pt x="10920" y="28456"/>
                    <a:pt x="12486" y="28042"/>
                    <a:pt x="13677" y="27319"/>
                  </a:cubicBezTo>
                  <a:cubicBezTo>
                    <a:pt x="14611" y="26752"/>
                    <a:pt x="14944" y="26218"/>
                    <a:pt x="15778" y="25484"/>
                  </a:cubicBezTo>
                  <a:cubicBezTo>
                    <a:pt x="16710" y="24652"/>
                    <a:pt x="17410" y="23388"/>
                    <a:pt x="17843" y="22189"/>
                  </a:cubicBezTo>
                  <a:lnTo>
                    <a:pt x="17843" y="22189"/>
                  </a:lnTo>
                  <a:cubicBezTo>
                    <a:pt x="17830" y="22216"/>
                    <a:pt x="17786" y="22229"/>
                    <a:pt x="17717" y="22229"/>
                  </a:cubicBezTo>
                  <a:cubicBezTo>
                    <a:pt x="17171" y="22229"/>
                    <a:pt x="15087" y="21450"/>
                    <a:pt x="14911" y="20981"/>
                  </a:cubicBezTo>
                  <a:cubicBezTo>
                    <a:pt x="14811" y="20747"/>
                    <a:pt x="14811" y="20481"/>
                    <a:pt x="14811" y="20247"/>
                  </a:cubicBezTo>
                  <a:cubicBezTo>
                    <a:pt x="14844" y="18713"/>
                    <a:pt x="14911" y="17212"/>
                    <a:pt x="15044" y="15677"/>
                  </a:cubicBezTo>
                  <a:cubicBezTo>
                    <a:pt x="15044" y="15577"/>
                    <a:pt x="15044" y="15444"/>
                    <a:pt x="15144" y="15344"/>
                  </a:cubicBezTo>
                  <a:cubicBezTo>
                    <a:pt x="15211" y="15310"/>
                    <a:pt x="15278" y="15277"/>
                    <a:pt x="15378" y="15243"/>
                  </a:cubicBezTo>
                  <a:cubicBezTo>
                    <a:pt x="16812" y="14810"/>
                    <a:pt x="17980" y="12908"/>
                    <a:pt x="18547" y="11641"/>
                  </a:cubicBezTo>
                  <a:cubicBezTo>
                    <a:pt x="19547" y="9339"/>
                    <a:pt x="19914" y="6571"/>
                    <a:pt x="18947" y="4069"/>
                  </a:cubicBezTo>
                  <a:cubicBezTo>
                    <a:pt x="18229" y="2196"/>
                    <a:pt x="16400" y="1"/>
                    <a:pt x="14309" y="1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455;p47">
              <a:extLst>
                <a:ext uri="{FF2B5EF4-FFF2-40B4-BE49-F238E27FC236}">
                  <a16:creationId xmlns:a16="http://schemas.microsoft.com/office/drawing/2014/main" id="{FB26D978-E3F0-5078-4A7E-64A5BFA3715F}"/>
                </a:ext>
              </a:extLst>
            </p:cNvPr>
            <p:cNvSpPr/>
            <p:nvPr/>
          </p:nvSpPr>
          <p:spPr>
            <a:xfrm flipH="1">
              <a:off x="7644610" y="3068505"/>
              <a:ext cx="30667" cy="30383"/>
            </a:xfrm>
            <a:custGeom>
              <a:avLst/>
              <a:gdLst/>
              <a:ahLst/>
              <a:cxnLst/>
              <a:rect l="l" t="t" r="r" b="b"/>
              <a:pathLst>
                <a:path w="1835" h="1818" extrusionOk="0">
                  <a:moveTo>
                    <a:pt x="34" y="0"/>
                  </a:moveTo>
                  <a:lnTo>
                    <a:pt x="34" y="0"/>
                  </a:lnTo>
                  <a:cubicBezTo>
                    <a:pt x="3" y="62"/>
                    <a:pt x="0" y="182"/>
                    <a:pt x="54" y="252"/>
                  </a:cubicBezTo>
                  <a:lnTo>
                    <a:pt x="54" y="252"/>
                  </a:lnTo>
                  <a:cubicBezTo>
                    <a:pt x="45" y="167"/>
                    <a:pt x="39" y="83"/>
                    <a:pt x="34" y="0"/>
                  </a:cubicBezTo>
                  <a:close/>
                  <a:moveTo>
                    <a:pt x="54" y="252"/>
                  </a:moveTo>
                  <a:cubicBezTo>
                    <a:pt x="96" y="683"/>
                    <a:pt x="189" y="1134"/>
                    <a:pt x="467" y="1468"/>
                  </a:cubicBezTo>
                  <a:cubicBezTo>
                    <a:pt x="650" y="1688"/>
                    <a:pt x="954" y="1817"/>
                    <a:pt x="1241" y="1817"/>
                  </a:cubicBezTo>
                  <a:cubicBezTo>
                    <a:pt x="1476" y="1817"/>
                    <a:pt x="1700" y="1730"/>
                    <a:pt x="1835" y="1535"/>
                  </a:cubicBezTo>
                  <a:lnTo>
                    <a:pt x="67" y="267"/>
                  </a:lnTo>
                  <a:cubicBezTo>
                    <a:pt x="62" y="263"/>
                    <a:pt x="58" y="258"/>
                    <a:pt x="54" y="2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2456;p47">
              <a:extLst>
                <a:ext uri="{FF2B5EF4-FFF2-40B4-BE49-F238E27FC236}">
                  <a16:creationId xmlns:a16="http://schemas.microsoft.com/office/drawing/2014/main" id="{27232D6A-752E-8C1B-6755-EE9F624D4B1F}"/>
                </a:ext>
              </a:extLst>
            </p:cNvPr>
            <p:cNvSpPr/>
            <p:nvPr/>
          </p:nvSpPr>
          <p:spPr>
            <a:xfrm flipH="1">
              <a:off x="7437225" y="2792548"/>
              <a:ext cx="336172" cy="511302"/>
            </a:xfrm>
            <a:custGeom>
              <a:avLst/>
              <a:gdLst/>
              <a:ahLst/>
              <a:cxnLst/>
              <a:rect l="l" t="t" r="r" b="b"/>
              <a:pathLst>
                <a:path w="20115" h="30594" extrusionOk="0">
                  <a:moveTo>
                    <a:pt x="7739" y="1"/>
                  </a:moveTo>
                  <a:cubicBezTo>
                    <a:pt x="6171" y="4337"/>
                    <a:pt x="4137" y="8507"/>
                    <a:pt x="2602" y="12843"/>
                  </a:cubicBezTo>
                  <a:cubicBezTo>
                    <a:pt x="1068" y="17180"/>
                    <a:pt x="0" y="21816"/>
                    <a:pt x="501" y="26420"/>
                  </a:cubicBezTo>
                  <a:cubicBezTo>
                    <a:pt x="847" y="29470"/>
                    <a:pt x="2097" y="30593"/>
                    <a:pt x="3685" y="30593"/>
                  </a:cubicBezTo>
                  <a:cubicBezTo>
                    <a:pt x="5466" y="30593"/>
                    <a:pt x="7673" y="29180"/>
                    <a:pt x="9507" y="27487"/>
                  </a:cubicBezTo>
                  <a:cubicBezTo>
                    <a:pt x="13010" y="24251"/>
                    <a:pt x="15044" y="19615"/>
                    <a:pt x="16746" y="15245"/>
                  </a:cubicBezTo>
                  <a:cubicBezTo>
                    <a:pt x="17580" y="13010"/>
                    <a:pt x="18347" y="10742"/>
                    <a:pt x="18780" y="8407"/>
                  </a:cubicBezTo>
                  <a:cubicBezTo>
                    <a:pt x="18981" y="7373"/>
                    <a:pt x="20115" y="4504"/>
                    <a:pt x="19648" y="3103"/>
                  </a:cubicBezTo>
                  <a:cubicBezTo>
                    <a:pt x="19314" y="2202"/>
                    <a:pt x="11909" y="734"/>
                    <a:pt x="8873" y="201"/>
                  </a:cubicBezTo>
                  <a:cubicBezTo>
                    <a:pt x="8340" y="101"/>
                    <a:pt x="7939" y="34"/>
                    <a:pt x="7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2457;p47">
              <a:extLst>
                <a:ext uri="{FF2B5EF4-FFF2-40B4-BE49-F238E27FC236}">
                  <a16:creationId xmlns:a16="http://schemas.microsoft.com/office/drawing/2014/main" id="{83B2E122-8028-97C4-A83A-DFEFF97041F0}"/>
                </a:ext>
              </a:extLst>
            </p:cNvPr>
            <p:cNvSpPr/>
            <p:nvPr/>
          </p:nvSpPr>
          <p:spPr>
            <a:xfrm flipH="1">
              <a:off x="6923783" y="2398400"/>
              <a:ext cx="309967" cy="272882"/>
            </a:xfrm>
            <a:custGeom>
              <a:avLst/>
              <a:gdLst/>
              <a:ahLst/>
              <a:cxnLst/>
              <a:rect l="l" t="t" r="r" b="b"/>
              <a:pathLst>
                <a:path w="18547" h="16328" extrusionOk="0">
                  <a:moveTo>
                    <a:pt x="9551" y="0"/>
                  </a:moveTo>
                  <a:cubicBezTo>
                    <a:pt x="9503" y="0"/>
                    <a:pt x="9455" y="0"/>
                    <a:pt x="9407" y="1"/>
                  </a:cubicBezTo>
                  <a:cubicBezTo>
                    <a:pt x="8906" y="1"/>
                    <a:pt x="8373" y="68"/>
                    <a:pt x="7872" y="168"/>
                  </a:cubicBezTo>
                  <a:cubicBezTo>
                    <a:pt x="4470" y="835"/>
                    <a:pt x="1501" y="3470"/>
                    <a:pt x="567" y="6806"/>
                  </a:cubicBezTo>
                  <a:cubicBezTo>
                    <a:pt x="0" y="8907"/>
                    <a:pt x="267" y="11176"/>
                    <a:pt x="1234" y="13110"/>
                  </a:cubicBezTo>
                  <a:cubicBezTo>
                    <a:pt x="1747" y="14137"/>
                    <a:pt x="3070" y="16328"/>
                    <a:pt x="4397" y="16328"/>
                  </a:cubicBezTo>
                  <a:cubicBezTo>
                    <a:pt x="4795" y="16328"/>
                    <a:pt x="5193" y="16131"/>
                    <a:pt x="5571" y="15646"/>
                  </a:cubicBezTo>
                  <a:lnTo>
                    <a:pt x="5571" y="15679"/>
                  </a:lnTo>
                  <a:cubicBezTo>
                    <a:pt x="5904" y="15245"/>
                    <a:pt x="6004" y="14678"/>
                    <a:pt x="5737" y="13911"/>
                  </a:cubicBezTo>
                  <a:cubicBezTo>
                    <a:pt x="5404" y="12977"/>
                    <a:pt x="4403" y="10442"/>
                    <a:pt x="6038" y="10108"/>
                  </a:cubicBezTo>
                  <a:cubicBezTo>
                    <a:pt x="6176" y="10075"/>
                    <a:pt x="6321" y="10065"/>
                    <a:pt x="6469" y="10065"/>
                  </a:cubicBezTo>
                  <a:cubicBezTo>
                    <a:pt x="6752" y="10065"/>
                    <a:pt x="7047" y="10104"/>
                    <a:pt x="7329" y="10104"/>
                  </a:cubicBezTo>
                  <a:cubicBezTo>
                    <a:pt x="7648" y="10104"/>
                    <a:pt x="7951" y="10054"/>
                    <a:pt x="8206" y="9841"/>
                  </a:cubicBezTo>
                  <a:cubicBezTo>
                    <a:pt x="8673" y="9408"/>
                    <a:pt x="8406" y="8741"/>
                    <a:pt x="8673" y="8240"/>
                  </a:cubicBezTo>
                  <a:cubicBezTo>
                    <a:pt x="8928" y="7729"/>
                    <a:pt x="9595" y="7484"/>
                    <a:pt x="10178" y="7484"/>
                  </a:cubicBezTo>
                  <a:cubicBezTo>
                    <a:pt x="10280" y="7484"/>
                    <a:pt x="10380" y="7492"/>
                    <a:pt x="10474" y="7506"/>
                  </a:cubicBezTo>
                  <a:cubicBezTo>
                    <a:pt x="10975" y="7607"/>
                    <a:pt x="11442" y="7873"/>
                    <a:pt x="11909" y="8107"/>
                  </a:cubicBezTo>
                  <a:cubicBezTo>
                    <a:pt x="12798" y="8537"/>
                    <a:pt x="13761" y="8795"/>
                    <a:pt x="14756" y="8795"/>
                  </a:cubicBezTo>
                  <a:cubicBezTo>
                    <a:pt x="14918" y="8795"/>
                    <a:pt x="15081" y="8788"/>
                    <a:pt x="15244" y="8774"/>
                  </a:cubicBezTo>
                  <a:cubicBezTo>
                    <a:pt x="16145" y="8707"/>
                    <a:pt x="16979" y="8374"/>
                    <a:pt x="17713" y="7840"/>
                  </a:cubicBezTo>
                  <a:cubicBezTo>
                    <a:pt x="18447" y="7306"/>
                    <a:pt x="18547" y="6939"/>
                    <a:pt x="18413" y="6072"/>
                  </a:cubicBezTo>
                  <a:cubicBezTo>
                    <a:pt x="18246" y="4771"/>
                    <a:pt x="17613" y="3604"/>
                    <a:pt x="16679" y="2703"/>
                  </a:cubicBezTo>
                  <a:cubicBezTo>
                    <a:pt x="14878" y="870"/>
                    <a:pt x="12113" y="0"/>
                    <a:pt x="95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2458;p47">
              <a:extLst>
                <a:ext uri="{FF2B5EF4-FFF2-40B4-BE49-F238E27FC236}">
                  <a16:creationId xmlns:a16="http://schemas.microsoft.com/office/drawing/2014/main" id="{AF1C9B53-D16A-57E0-0DC4-ED74E43096D9}"/>
                </a:ext>
              </a:extLst>
            </p:cNvPr>
            <p:cNvSpPr/>
            <p:nvPr/>
          </p:nvSpPr>
          <p:spPr>
            <a:xfrm flipH="1">
              <a:off x="7098278" y="2553292"/>
              <a:ext cx="74722" cy="80504"/>
            </a:xfrm>
            <a:custGeom>
              <a:avLst/>
              <a:gdLst/>
              <a:ahLst/>
              <a:cxnLst/>
              <a:rect l="l" t="t" r="r" b="b"/>
              <a:pathLst>
                <a:path w="4471" h="4817" extrusionOk="0">
                  <a:moveTo>
                    <a:pt x="2307" y="1"/>
                  </a:moveTo>
                  <a:cubicBezTo>
                    <a:pt x="1190" y="1"/>
                    <a:pt x="156" y="787"/>
                    <a:pt x="68" y="1941"/>
                  </a:cubicBezTo>
                  <a:cubicBezTo>
                    <a:pt x="1" y="3242"/>
                    <a:pt x="868" y="4543"/>
                    <a:pt x="2236" y="4776"/>
                  </a:cubicBezTo>
                  <a:cubicBezTo>
                    <a:pt x="2379" y="4804"/>
                    <a:pt x="2517" y="4817"/>
                    <a:pt x="2649" y="4817"/>
                  </a:cubicBezTo>
                  <a:cubicBezTo>
                    <a:pt x="3654" y="4817"/>
                    <a:pt x="4316" y="4054"/>
                    <a:pt x="4404" y="2875"/>
                  </a:cubicBezTo>
                  <a:cubicBezTo>
                    <a:pt x="4471" y="1608"/>
                    <a:pt x="4071" y="273"/>
                    <a:pt x="2736" y="40"/>
                  </a:cubicBezTo>
                  <a:cubicBezTo>
                    <a:pt x="2593" y="13"/>
                    <a:pt x="2449" y="1"/>
                    <a:pt x="2307" y="1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2459;p47">
              <a:extLst>
                <a:ext uri="{FF2B5EF4-FFF2-40B4-BE49-F238E27FC236}">
                  <a16:creationId xmlns:a16="http://schemas.microsoft.com/office/drawing/2014/main" id="{279EB739-CB64-DA9D-9A9F-B5CA8C2AF661}"/>
                </a:ext>
              </a:extLst>
            </p:cNvPr>
            <p:cNvSpPr/>
            <p:nvPr/>
          </p:nvSpPr>
          <p:spPr>
            <a:xfrm flipH="1">
              <a:off x="6983982" y="2649272"/>
              <a:ext cx="56889" cy="16228"/>
            </a:xfrm>
            <a:custGeom>
              <a:avLst/>
              <a:gdLst/>
              <a:ahLst/>
              <a:cxnLst/>
              <a:rect l="l" t="t" r="r" b="b"/>
              <a:pathLst>
                <a:path w="3404" h="971" extrusionOk="0">
                  <a:moveTo>
                    <a:pt x="3403" y="1"/>
                  </a:moveTo>
                  <a:lnTo>
                    <a:pt x="1" y="168"/>
                  </a:lnTo>
                  <a:cubicBezTo>
                    <a:pt x="381" y="674"/>
                    <a:pt x="1032" y="971"/>
                    <a:pt x="1667" y="971"/>
                  </a:cubicBezTo>
                  <a:cubicBezTo>
                    <a:pt x="1701" y="971"/>
                    <a:pt x="1735" y="970"/>
                    <a:pt x="1769" y="968"/>
                  </a:cubicBezTo>
                  <a:cubicBezTo>
                    <a:pt x="2436" y="935"/>
                    <a:pt x="3069" y="568"/>
                    <a:pt x="34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2460;p47">
              <a:extLst>
                <a:ext uri="{FF2B5EF4-FFF2-40B4-BE49-F238E27FC236}">
                  <a16:creationId xmlns:a16="http://schemas.microsoft.com/office/drawing/2014/main" id="{3D4F1EA7-D421-46AB-61EA-317EE6E0CE46}"/>
                </a:ext>
              </a:extLst>
            </p:cNvPr>
            <p:cNvSpPr/>
            <p:nvPr/>
          </p:nvSpPr>
          <p:spPr>
            <a:xfrm flipH="1">
              <a:off x="6249785" y="3060149"/>
              <a:ext cx="608786" cy="312206"/>
            </a:xfrm>
            <a:custGeom>
              <a:avLst/>
              <a:gdLst/>
              <a:ahLst/>
              <a:cxnLst/>
              <a:rect l="l" t="t" r="r" b="b"/>
              <a:pathLst>
                <a:path w="36427" h="18681" extrusionOk="0">
                  <a:moveTo>
                    <a:pt x="5704" y="0"/>
                  </a:moveTo>
                  <a:cubicBezTo>
                    <a:pt x="5438" y="0"/>
                    <a:pt x="5171" y="200"/>
                    <a:pt x="5071" y="467"/>
                  </a:cubicBezTo>
                  <a:lnTo>
                    <a:pt x="0" y="18680"/>
                  </a:lnTo>
                  <a:lnTo>
                    <a:pt x="31289" y="18680"/>
                  </a:lnTo>
                  <a:lnTo>
                    <a:pt x="36293" y="834"/>
                  </a:lnTo>
                  <a:cubicBezTo>
                    <a:pt x="36426" y="400"/>
                    <a:pt x="36093" y="0"/>
                    <a:pt x="35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2461;p47">
              <a:extLst>
                <a:ext uri="{FF2B5EF4-FFF2-40B4-BE49-F238E27FC236}">
                  <a16:creationId xmlns:a16="http://schemas.microsoft.com/office/drawing/2014/main" id="{D364D9CC-42E4-7432-6B3D-957CD98BE4AA}"/>
                </a:ext>
              </a:extLst>
            </p:cNvPr>
            <p:cNvSpPr/>
            <p:nvPr/>
          </p:nvSpPr>
          <p:spPr>
            <a:xfrm flipH="1">
              <a:off x="6357931" y="3343342"/>
              <a:ext cx="648930" cy="29013"/>
            </a:xfrm>
            <a:custGeom>
              <a:avLst/>
              <a:gdLst/>
              <a:ahLst/>
              <a:cxnLst/>
              <a:rect l="l" t="t" r="r" b="b"/>
              <a:pathLst>
                <a:path w="38829" h="1736" extrusionOk="0">
                  <a:moveTo>
                    <a:pt x="834" y="1"/>
                  </a:moveTo>
                  <a:cubicBezTo>
                    <a:pt x="367" y="1"/>
                    <a:pt x="0" y="401"/>
                    <a:pt x="0" y="868"/>
                  </a:cubicBezTo>
                  <a:cubicBezTo>
                    <a:pt x="0" y="1335"/>
                    <a:pt x="367" y="1735"/>
                    <a:pt x="834" y="1735"/>
                  </a:cubicBezTo>
                  <a:lnTo>
                    <a:pt x="37961" y="1735"/>
                  </a:lnTo>
                  <a:cubicBezTo>
                    <a:pt x="38461" y="1735"/>
                    <a:pt x="38828" y="1335"/>
                    <a:pt x="38828" y="868"/>
                  </a:cubicBezTo>
                  <a:cubicBezTo>
                    <a:pt x="38828" y="401"/>
                    <a:pt x="38461" y="1"/>
                    <a:pt x="37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2462;p47">
              <a:extLst>
                <a:ext uri="{FF2B5EF4-FFF2-40B4-BE49-F238E27FC236}">
                  <a16:creationId xmlns:a16="http://schemas.microsoft.com/office/drawing/2014/main" id="{250F3BEC-BED8-C569-D136-77C135432141}"/>
                </a:ext>
              </a:extLst>
            </p:cNvPr>
            <p:cNvSpPr/>
            <p:nvPr/>
          </p:nvSpPr>
          <p:spPr>
            <a:xfrm flipH="1">
              <a:off x="6491732" y="3188918"/>
              <a:ext cx="60232" cy="49636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437" y="1502"/>
                  </a:moveTo>
                  <a:cubicBezTo>
                    <a:pt x="3236" y="2302"/>
                    <a:pt x="2369" y="2969"/>
                    <a:pt x="1469" y="2969"/>
                  </a:cubicBezTo>
                  <a:cubicBezTo>
                    <a:pt x="568" y="2969"/>
                    <a:pt x="1" y="2302"/>
                    <a:pt x="168" y="1502"/>
                  </a:cubicBezTo>
                  <a:cubicBezTo>
                    <a:pt x="334" y="668"/>
                    <a:pt x="1202" y="1"/>
                    <a:pt x="2102" y="1"/>
                  </a:cubicBezTo>
                  <a:cubicBezTo>
                    <a:pt x="3003" y="1"/>
                    <a:pt x="3603" y="668"/>
                    <a:pt x="3437" y="1502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2463;p47">
              <a:extLst>
                <a:ext uri="{FF2B5EF4-FFF2-40B4-BE49-F238E27FC236}">
                  <a16:creationId xmlns:a16="http://schemas.microsoft.com/office/drawing/2014/main" id="{551BABDA-0D98-5152-4E43-85CC56907AE3}"/>
                </a:ext>
              </a:extLst>
            </p:cNvPr>
            <p:cNvSpPr/>
            <p:nvPr/>
          </p:nvSpPr>
          <p:spPr>
            <a:xfrm flipH="1">
              <a:off x="7113320" y="2570021"/>
              <a:ext cx="17682" cy="38272"/>
            </a:xfrm>
            <a:custGeom>
              <a:avLst/>
              <a:gdLst/>
              <a:ahLst/>
              <a:cxnLst/>
              <a:rect l="l" t="t" r="r" b="b"/>
              <a:pathLst>
                <a:path w="1058" h="2290" extrusionOk="0">
                  <a:moveTo>
                    <a:pt x="101" y="1"/>
                  </a:moveTo>
                  <a:cubicBezTo>
                    <a:pt x="44" y="1"/>
                    <a:pt x="1" y="110"/>
                    <a:pt x="90" y="140"/>
                  </a:cubicBezTo>
                  <a:cubicBezTo>
                    <a:pt x="423" y="306"/>
                    <a:pt x="690" y="640"/>
                    <a:pt x="724" y="1007"/>
                  </a:cubicBezTo>
                  <a:cubicBezTo>
                    <a:pt x="790" y="1407"/>
                    <a:pt x="624" y="1774"/>
                    <a:pt x="390" y="2074"/>
                  </a:cubicBezTo>
                  <a:cubicBezTo>
                    <a:pt x="306" y="2158"/>
                    <a:pt x="387" y="2290"/>
                    <a:pt x="474" y="2290"/>
                  </a:cubicBezTo>
                  <a:cubicBezTo>
                    <a:pt x="491" y="2290"/>
                    <a:pt x="508" y="2285"/>
                    <a:pt x="523" y="2274"/>
                  </a:cubicBezTo>
                  <a:cubicBezTo>
                    <a:pt x="757" y="2108"/>
                    <a:pt x="890" y="1941"/>
                    <a:pt x="990" y="1674"/>
                  </a:cubicBezTo>
                  <a:cubicBezTo>
                    <a:pt x="1057" y="1440"/>
                    <a:pt x="1057" y="1207"/>
                    <a:pt x="1024" y="973"/>
                  </a:cubicBezTo>
                  <a:cubicBezTo>
                    <a:pt x="924" y="506"/>
                    <a:pt x="557" y="140"/>
                    <a:pt x="123" y="6"/>
                  </a:cubicBezTo>
                  <a:cubicBezTo>
                    <a:pt x="116" y="2"/>
                    <a:pt x="109" y="1"/>
                    <a:pt x="101" y="1"/>
                  </a:cubicBezTo>
                  <a:close/>
                </a:path>
              </a:pathLst>
            </a:custGeom>
            <a:solidFill>
              <a:srgbClr val="B55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2464;p47">
              <a:extLst>
                <a:ext uri="{FF2B5EF4-FFF2-40B4-BE49-F238E27FC236}">
                  <a16:creationId xmlns:a16="http://schemas.microsoft.com/office/drawing/2014/main" id="{34AC6ACC-B822-89E6-62D9-654DC5A54B47}"/>
                </a:ext>
              </a:extLst>
            </p:cNvPr>
            <p:cNvSpPr/>
            <p:nvPr/>
          </p:nvSpPr>
          <p:spPr>
            <a:xfrm flipH="1">
              <a:off x="7006527" y="2710941"/>
              <a:ext cx="67067" cy="10345"/>
            </a:xfrm>
            <a:custGeom>
              <a:avLst/>
              <a:gdLst/>
              <a:ahLst/>
              <a:cxnLst/>
              <a:rect l="l" t="t" r="r" b="b"/>
              <a:pathLst>
                <a:path w="4013" h="619" extrusionOk="0">
                  <a:moveTo>
                    <a:pt x="3910" y="0"/>
                  </a:moveTo>
                  <a:cubicBezTo>
                    <a:pt x="3895" y="0"/>
                    <a:pt x="3879" y="4"/>
                    <a:pt x="3860" y="13"/>
                  </a:cubicBezTo>
                  <a:cubicBezTo>
                    <a:pt x="3293" y="214"/>
                    <a:pt x="2659" y="314"/>
                    <a:pt x="2059" y="314"/>
                  </a:cubicBezTo>
                  <a:cubicBezTo>
                    <a:pt x="1425" y="314"/>
                    <a:pt x="824" y="180"/>
                    <a:pt x="224" y="13"/>
                  </a:cubicBezTo>
                  <a:cubicBezTo>
                    <a:pt x="214" y="11"/>
                    <a:pt x="204" y="10"/>
                    <a:pt x="194" y="10"/>
                  </a:cubicBezTo>
                  <a:cubicBezTo>
                    <a:pt x="77" y="10"/>
                    <a:pt x="1" y="185"/>
                    <a:pt x="124" y="247"/>
                  </a:cubicBezTo>
                  <a:cubicBezTo>
                    <a:pt x="695" y="501"/>
                    <a:pt x="1320" y="619"/>
                    <a:pt x="1943" y="619"/>
                  </a:cubicBezTo>
                  <a:cubicBezTo>
                    <a:pt x="2630" y="619"/>
                    <a:pt x="3315" y="476"/>
                    <a:pt x="3927" y="214"/>
                  </a:cubicBezTo>
                  <a:cubicBezTo>
                    <a:pt x="4013" y="156"/>
                    <a:pt x="4000" y="0"/>
                    <a:pt x="3910" y="0"/>
                  </a:cubicBezTo>
                  <a:close/>
                </a:path>
              </a:pathLst>
            </a:custGeom>
            <a:solidFill>
              <a:srgbClr val="B55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2465;p47">
              <a:extLst>
                <a:ext uri="{FF2B5EF4-FFF2-40B4-BE49-F238E27FC236}">
                  <a16:creationId xmlns:a16="http://schemas.microsoft.com/office/drawing/2014/main" id="{0F50BCAD-901D-ACBC-2E68-8382CC15BE34}"/>
                </a:ext>
              </a:extLst>
            </p:cNvPr>
            <p:cNvSpPr/>
            <p:nvPr/>
          </p:nvSpPr>
          <p:spPr>
            <a:xfrm flipH="1">
              <a:off x="6823441" y="3122269"/>
              <a:ext cx="51608" cy="229663"/>
            </a:xfrm>
            <a:custGeom>
              <a:avLst/>
              <a:gdLst/>
              <a:ahLst/>
              <a:cxnLst/>
              <a:rect l="l" t="t" r="r" b="b"/>
              <a:pathLst>
                <a:path w="3088" h="13742" extrusionOk="0">
                  <a:moveTo>
                    <a:pt x="113" y="1"/>
                  </a:moveTo>
                  <a:cubicBezTo>
                    <a:pt x="55" y="1"/>
                    <a:pt x="0" y="44"/>
                    <a:pt x="19" y="119"/>
                  </a:cubicBezTo>
                  <a:cubicBezTo>
                    <a:pt x="786" y="2254"/>
                    <a:pt x="1320" y="4456"/>
                    <a:pt x="1754" y="6657"/>
                  </a:cubicBezTo>
                  <a:cubicBezTo>
                    <a:pt x="2187" y="8959"/>
                    <a:pt x="2387" y="11227"/>
                    <a:pt x="2621" y="13529"/>
                  </a:cubicBezTo>
                  <a:cubicBezTo>
                    <a:pt x="2621" y="13666"/>
                    <a:pt x="2736" y="13742"/>
                    <a:pt x="2847" y="13742"/>
                  </a:cubicBezTo>
                  <a:cubicBezTo>
                    <a:pt x="2952" y="13742"/>
                    <a:pt x="3055" y="13674"/>
                    <a:pt x="3055" y="13529"/>
                  </a:cubicBezTo>
                  <a:cubicBezTo>
                    <a:pt x="3088" y="8892"/>
                    <a:pt x="1820" y="4356"/>
                    <a:pt x="219" y="86"/>
                  </a:cubicBezTo>
                  <a:cubicBezTo>
                    <a:pt x="205" y="27"/>
                    <a:pt x="158" y="1"/>
                    <a:pt x="1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2466;p47">
              <a:extLst>
                <a:ext uri="{FF2B5EF4-FFF2-40B4-BE49-F238E27FC236}">
                  <a16:creationId xmlns:a16="http://schemas.microsoft.com/office/drawing/2014/main" id="{F6C78EFD-2212-CF17-DAD7-8E82E87D7BB6}"/>
                </a:ext>
              </a:extLst>
            </p:cNvPr>
            <p:cNvSpPr/>
            <p:nvPr/>
          </p:nvSpPr>
          <p:spPr>
            <a:xfrm flipH="1">
              <a:off x="7441904" y="2843889"/>
              <a:ext cx="125043" cy="333581"/>
            </a:xfrm>
            <a:custGeom>
              <a:avLst/>
              <a:gdLst/>
              <a:ahLst/>
              <a:cxnLst/>
              <a:rect l="l" t="t" r="r" b="b"/>
              <a:pathLst>
                <a:path w="7482" h="19960" extrusionOk="0">
                  <a:moveTo>
                    <a:pt x="7335" y="1"/>
                  </a:moveTo>
                  <a:cubicBezTo>
                    <a:pt x="7288" y="1"/>
                    <a:pt x="7241" y="30"/>
                    <a:pt x="7228" y="98"/>
                  </a:cubicBezTo>
                  <a:cubicBezTo>
                    <a:pt x="6828" y="1398"/>
                    <a:pt x="6527" y="2733"/>
                    <a:pt x="6127" y="4034"/>
                  </a:cubicBezTo>
                  <a:cubicBezTo>
                    <a:pt x="5760" y="5335"/>
                    <a:pt x="5327" y="6669"/>
                    <a:pt x="4893" y="7970"/>
                  </a:cubicBezTo>
                  <a:cubicBezTo>
                    <a:pt x="3992" y="10572"/>
                    <a:pt x="2992" y="13140"/>
                    <a:pt x="1891" y="15675"/>
                  </a:cubicBezTo>
                  <a:cubicBezTo>
                    <a:pt x="1290" y="17076"/>
                    <a:pt x="590" y="18411"/>
                    <a:pt x="23" y="19812"/>
                  </a:cubicBezTo>
                  <a:cubicBezTo>
                    <a:pt x="1" y="19901"/>
                    <a:pt x="67" y="19960"/>
                    <a:pt x="134" y="19960"/>
                  </a:cubicBezTo>
                  <a:cubicBezTo>
                    <a:pt x="167" y="19960"/>
                    <a:pt x="201" y="19945"/>
                    <a:pt x="223" y="19912"/>
                  </a:cubicBezTo>
                  <a:cubicBezTo>
                    <a:pt x="923" y="18711"/>
                    <a:pt x="1457" y="17443"/>
                    <a:pt x="2024" y="16176"/>
                  </a:cubicBezTo>
                  <a:cubicBezTo>
                    <a:pt x="2558" y="14975"/>
                    <a:pt x="3092" y="13741"/>
                    <a:pt x="3559" y="12506"/>
                  </a:cubicBezTo>
                  <a:cubicBezTo>
                    <a:pt x="4593" y="9938"/>
                    <a:pt x="5493" y="7336"/>
                    <a:pt x="6261" y="4667"/>
                  </a:cubicBezTo>
                  <a:cubicBezTo>
                    <a:pt x="6694" y="3200"/>
                    <a:pt x="7161" y="1665"/>
                    <a:pt x="7461" y="164"/>
                  </a:cubicBezTo>
                  <a:cubicBezTo>
                    <a:pt x="7481" y="65"/>
                    <a:pt x="7406" y="1"/>
                    <a:pt x="73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2467;p47">
              <a:extLst>
                <a:ext uri="{FF2B5EF4-FFF2-40B4-BE49-F238E27FC236}">
                  <a16:creationId xmlns:a16="http://schemas.microsoft.com/office/drawing/2014/main" id="{33274416-970D-5E50-57C1-8749193C922D}"/>
                </a:ext>
              </a:extLst>
            </p:cNvPr>
            <p:cNvSpPr/>
            <p:nvPr/>
          </p:nvSpPr>
          <p:spPr>
            <a:xfrm flipH="1">
              <a:off x="6961487" y="2798698"/>
              <a:ext cx="303833" cy="138179"/>
            </a:xfrm>
            <a:custGeom>
              <a:avLst/>
              <a:gdLst/>
              <a:ahLst/>
              <a:cxnLst/>
              <a:rect l="l" t="t" r="r" b="b"/>
              <a:pathLst>
                <a:path w="18180" h="8268" extrusionOk="0">
                  <a:moveTo>
                    <a:pt x="214" y="0"/>
                  </a:moveTo>
                  <a:cubicBezTo>
                    <a:pt x="114" y="0"/>
                    <a:pt x="1" y="92"/>
                    <a:pt x="21" y="233"/>
                  </a:cubicBezTo>
                  <a:cubicBezTo>
                    <a:pt x="588" y="3402"/>
                    <a:pt x="3190" y="5937"/>
                    <a:pt x="5959" y="7371"/>
                  </a:cubicBezTo>
                  <a:cubicBezTo>
                    <a:pt x="7099" y="7954"/>
                    <a:pt x="8297" y="8268"/>
                    <a:pt x="9538" y="8268"/>
                  </a:cubicBezTo>
                  <a:cubicBezTo>
                    <a:pt x="9931" y="8268"/>
                    <a:pt x="10328" y="8236"/>
                    <a:pt x="10729" y="8172"/>
                  </a:cubicBezTo>
                  <a:cubicBezTo>
                    <a:pt x="12363" y="7905"/>
                    <a:pt x="13931" y="7138"/>
                    <a:pt x="15165" y="6037"/>
                  </a:cubicBezTo>
                  <a:cubicBezTo>
                    <a:pt x="16466" y="4870"/>
                    <a:pt x="17634" y="3235"/>
                    <a:pt x="18134" y="1534"/>
                  </a:cubicBezTo>
                  <a:cubicBezTo>
                    <a:pt x="18179" y="1421"/>
                    <a:pt x="18072" y="1324"/>
                    <a:pt x="17967" y="1324"/>
                  </a:cubicBezTo>
                  <a:cubicBezTo>
                    <a:pt x="17916" y="1324"/>
                    <a:pt x="17866" y="1346"/>
                    <a:pt x="17834" y="1401"/>
                  </a:cubicBezTo>
                  <a:cubicBezTo>
                    <a:pt x="17133" y="2802"/>
                    <a:pt x="16433" y="4102"/>
                    <a:pt x="15332" y="5237"/>
                  </a:cubicBezTo>
                  <a:cubicBezTo>
                    <a:pt x="14231" y="6371"/>
                    <a:pt x="12864" y="7238"/>
                    <a:pt x="11329" y="7605"/>
                  </a:cubicBezTo>
                  <a:cubicBezTo>
                    <a:pt x="10739" y="7765"/>
                    <a:pt x="10139" y="7843"/>
                    <a:pt x="9543" y="7843"/>
                  </a:cubicBezTo>
                  <a:cubicBezTo>
                    <a:pt x="8521" y="7843"/>
                    <a:pt x="7507" y="7614"/>
                    <a:pt x="6559" y="7171"/>
                  </a:cubicBezTo>
                  <a:cubicBezTo>
                    <a:pt x="5125" y="6538"/>
                    <a:pt x="3857" y="5570"/>
                    <a:pt x="2756" y="4469"/>
                  </a:cubicBezTo>
                  <a:cubicBezTo>
                    <a:pt x="1589" y="3235"/>
                    <a:pt x="688" y="1801"/>
                    <a:pt x="355" y="133"/>
                  </a:cubicBezTo>
                  <a:cubicBezTo>
                    <a:pt x="341" y="40"/>
                    <a:pt x="281" y="0"/>
                    <a:pt x="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2468;p47">
              <a:extLst>
                <a:ext uri="{FF2B5EF4-FFF2-40B4-BE49-F238E27FC236}">
                  <a16:creationId xmlns:a16="http://schemas.microsoft.com/office/drawing/2014/main" id="{63E3E547-C553-D869-E0A6-4D56AEA2406C}"/>
                </a:ext>
              </a:extLst>
            </p:cNvPr>
            <p:cNvSpPr/>
            <p:nvPr/>
          </p:nvSpPr>
          <p:spPr>
            <a:xfrm flipH="1">
              <a:off x="5831120" y="3369547"/>
              <a:ext cx="2165823" cy="45174"/>
            </a:xfrm>
            <a:custGeom>
              <a:avLst/>
              <a:gdLst/>
              <a:ahLst/>
              <a:cxnLst/>
              <a:rect l="l" t="t" r="r" b="b"/>
              <a:pathLst>
                <a:path w="129593" h="2703" extrusionOk="0">
                  <a:moveTo>
                    <a:pt x="0" y="0"/>
                  </a:moveTo>
                  <a:lnTo>
                    <a:pt x="0" y="2702"/>
                  </a:lnTo>
                  <a:lnTo>
                    <a:pt x="129593" y="2702"/>
                  </a:lnTo>
                  <a:lnTo>
                    <a:pt x="1295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2469;p47">
              <a:extLst>
                <a:ext uri="{FF2B5EF4-FFF2-40B4-BE49-F238E27FC236}">
                  <a16:creationId xmlns:a16="http://schemas.microsoft.com/office/drawing/2014/main" id="{6EA4652A-8E26-F1CC-29D9-601FC6EF4D97}"/>
                </a:ext>
              </a:extLst>
            </p:cNvPr>
            <p:cNvSpPr/>
            <p:nvPr/>
          </p:nvSpPr>
          <p:spPr>
            <a:xfrm flipH="1">
              <a:off x="7376291" y="3051792"/>
              <a:ext cx="105289" cy="168729"/>
            </a:xfrm>
            <a:custGeom>
              <a:avLst/>
              <a:gdLst/>
              <a:ahLst/>
              <a:cxnLst/>
              <a:rect l="l" t="t" r="r" b="b"/>
              <a:pathLst>
                <a:path w="6300" h="10096" extrusionOk="0">
                  <a:moveTo>
                    <a:pt x="6052" y="1"/>
                  </a:moveTo>
                  <a:cubicBezTo>
                    <a:pt x="5987" y="1"/>
                    <a:pt x="5924" y="30"/>
                    <a:pt x="5889" y="100"/>
                  </a:cubicBezTo>
                  <a:cubicBezTo>
                    <a:pt x="4255" y="3569"/>
                    <a:pt x="2353" y="6871"/>
                    <a:pt x="52" y="9940"/>
                  </a:cubicBezTo>
                  <a:cubicBezTo>
                    <a:pt x="0" y="10018"/>
                    <a:pt x="89" y="10095"/>
                    <a:pt x="162" y="10095"/>
                  </a:cubicBezTo>
                  <a:cubicBezTo>
                    <a:pt x="183" y="10095"/>
                    <a:pt x="204" y="10089"/>
                    <a:pt x="219" y="10074"/>
                  </a:cubicBezTo>
                  <a:cubicBezTo>
                    <a:pt x="2787" y="7205"/>
                    <a:pt x="4889" y="3869"/>
                    <a:pt x="6256" y="233"/>
                  </a:cubicBezTo>
                  <a:cubicBezTo>
                    <a:pt x="6300" y="103"/>
                    <a:pt x="6173" y="1"/>
                    <a:pt x="60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2470;p47">
              <a:extLst>
                <a:ext uri="{FF2B5EF4-FFF2-40B4-BE49-F238E27FC236}">
                  <a16:creationId xmlns:a16="http://schemas.microsoft.com/office/drawing/2014/main" id="{C0980512-9401-1484-AB8C-0BC76BE51A92}"/>
                </a:ext>
              </a:extLst>
            </p:cNvPr>
            <p:cNvSpPr/>
            <p:nvPr/>
          </p:nvSpPr>
          <p:spPr>
            <a:xfrm flipH="1">
              <a:off x="7464349" y="1145297"/>
              <a:ext cx="426971" cy="213887"/>
            </a:xfrm>
            <a:custGeom>
              <a:avLst/>
              <a:gdLst/>
              <a:ahLst/>
              <a:cxnLst/>
              <a:rect l="l" t="t" r="r" b="b"/>
              <a:pathLst>
                <a:path w="25548" h="12798" extrusionOk="0">
                  <a:moveTo>
                    <a:pt x="8278" y="1"/>
                  </a:moveTo>
                  <a:cubicBezTo>
                    <a:pt x="8229" y="1"/>
                    <a:pt x="8166" y="55"/>
                    <a:pt x="8190" y="127"/>
                  </a:cubicBezTo>
                  <a:cubicBezTo>
                    <a:pt x="8224" y="161"/>
                    <a:pt x="8257" y="228"/>
                    <a:pt x="8257" y="294"/>
                  </a:cubicBezTo>
                  <a:cubicBezTo>
                    <a:pt x="7590" y="861"/>
                    <a:pt x="6956" y="1495"/>
                    <a:pt x="6289" y="2096"/>
                  </a:cubicBezTo>
                  <a:lnTo>
                    <a:pt x="4188" y="4030"/>
                  </a:lnTo>
                  <a:cubicBezTo>
                    <a:pt x="2820" y="5331"/>
                    <a:pt x="1419" y="6599"/>
                    <a:pt x="51" y="7866"/>
                  </a:cubicBezTo>
                  <a:cubicBezTo>
                    <a:pt x="0" y="7918"/>
                    <a:pt x="47" y="7988"/>
                    <a:pt x="102" y="7988"/>
                  </a:cubicBezTo>
                  <a:cubicBezTo>
                    <a:pt x="119" y="7988"/>
                    <a:pt x="136" y="7982"/>
                    <a:pt x="151" y="7966"/>
                  </a:cubicBezTo>
                  <a:cubicBezTo>
                    <a:pt x="1519" y="6699"/>
                    <a:pt x="2920" y="5431"/>
                    <a:pt x="4288" y="4164"/>
                  </a:cubicBezTo>
                  <a:lnTo>
                    <a:pt x="6356" y="2262"/>
                  </a:lnTo>
                  <a:cubicBezTo>
                    <a:pt x="7023" y="1629"/>
                    <a:pt x="7690" y="1061"/>
                    <a:pt x="8324" y="428"/>
                  </a:cubicBezTo>
                  <a:cubicBezTo>
                    <a:pt x="9692" y="3597"/>
                    <a:pt x="11059" y="6799"/>
                    <a:pt x="12293" y="10035"/>
                  </a:cubicBezTo>
                  <a:cubicBezTo>
                    <a:pt x="12627" y="10902"/>
                    <a:pt x="12927" y="11769"/>
                    <a:pt x="13327" y="12603"/>
                  </a:cubicBezTo>
                  <a:cubicBezTo>
                    <a:pt x="13261" y="12670"/>
                    <a:pt x="13327" y="12703"/>
                    <a:pt x="13361" y="12737"/>
                  </a:cubicBezTo>
                  <a:cubicBezTo>
                    <a:pt x="13361" y="12737"/>
                    <a:pt x="13394" y="12737"/>
                    <a:pt x="13394" y="12770"/>
                  </a:cubicBezTo>
                  <a:cubicBezTo>
                    <a:pt x="13404" y="12789"/>
                    <a:pt x="13419" y="12798"/>
                    <a:pt x="13436" y="12798"/>
                  </a:cubicBezTo>
                  <a:cubicBezTo>
                    <a:pt x="13475" y="12798"/>
                    <a:pt x="13518" y="12750"/>
                    <a:pt x="13494" y="12703"/>
                  </a:cubicBezTo>
                  <a:cubicBezTo>
                    <a:pt x="13494" y="12703"/>
                    <a:pt x="13494" y="12670"/>
                    <a:pt x="13461" y="12670"/>
                  </a:cubicBezTo>
                  <a:cubicBezTo>
                    <a:pt x="14462" y="11269"/>
                    <a:pt x="15396" y="9868"/>
                    <a:pt x="16396" y="8500"/>
                  </a:cubicBezTo>
                  <a:cubicBezTo>
                    <a:pt x="17397" y="7132"/>
                    <a:pt x="18398" y="5765"/>
                    <a:pt x="19432" y="4431"/>
                  </a:cubicBezTo>
                  <a:cubicBezTo>
                    <a:pt x="20032" y="3663"/>
                    <a:pt x="20633" y="2929"/>
                    <a:pt x="21200" y="2129"/>
                  </a:cubicBezTo>
                  <a:cubicBezTo>
                    <a:pt x="21333" y="2396"/>
                    <a:pt x="21500" y="2629"/>
                    <a:pt x="21633" y="2863"/>
                  </a:cubicBezTo>
                  <a:cubicBezTo>
                    <a:pt x="21834" y="3130"/>
                    <a:pt x="22000" y="3396"/>
                    <a:pt x="22167" y="3663"/>
                  </a:cubicBezTo>
                  <a:cubicBezTo>
                    <a:pt x="22534" y="4230"/>
                    <a:pt x="22868" y="4797"/>
                    <a:pt x="23235" y="5365"/>
                  </a:cubicBezTo>
                  <a:cubicBezTo>
                    <a:pt x="23935" y="6499"/>
                    <a:pt x="24602" y="7633"/>
                    <a:pt x="25336" y="8734"/>
                  </a:cubicBezTo>
                  <a:cubicBezTo>
                    <a:pt x="25358" y="8778"/>
                    <a:pt x="25392" y="8797"/>
                    <a:pt x="25424" y="8797"/>
                  </a:cubicBezTo>
                  <a:cubicBezTo>
                    <a:pt x="25488" y="8797"/>
                    <a:pt x="25547" y="8723"/>
                    <a:pt x="25503" y="8634"/>
                  </a:cubicBezTo>
                  <a:lnTo>
                    <a:pt x="25503" y="8634"/>
                  </a:lnTo>
                  <a:lnTo>
                    <a:pt x="25503" y="8667"/>
                  </a:lnTo>
                  <a:cubicBezTo>
                    <a:pt x="24869" y="7499"/>
                    <a:pt x="24135" y="6399"/>
                    <a:pt x="23435" y="5264"/>
                  </a:cubicBezTo>
                  <a:cubicBezTo>
                    <a:pt x="23068" y="4731"/>
                    <a:pt x="22734" y="4197"/>
                    <a:pt x="22367" y="3630"/>
                  </a:cubicBezTo>
                  <a:cubicBezTo>
                    <a:pt x="22200" y="3363"/>
                    <a:pt x="22000" y="3063"/>
                    <a:pt x="21800" y="2796"/>
                  </a:cubicBezTo>
                  <a:cubicBezTo>
                    <a:pt x="21633" y="2529"/>
                    <a:pt x="21467" y="2229"/>
                    <a:pt x="21266" y="2029"/>
                  </a:cubicBezTo>
                  <a:lnTo>
                    <a:pt x="21233" y="2029"/>
                  </a:lnTo>
                  <a:cubicBezTo>
                    <a:pt x="21214" y="2010"/>
                    <a:pt x="21183" y="1990"/>
                    <a:pt x="21155" y="1990"/>
                  </a:cubicBezTo>
                  <a:cubicBezTo>
                    <a:pt x="21134" y="1990"/>
                    <a:pt x="21114" y="2001"/>
                    <a:pt x="21100" y="2029"/>
                  </a:cubicBezTo>
                  <a:cubicBezTo>
                    <a:pt x="19966" y="3296"/>
                    <a:pt x="18965" y="4664"/>
                    <a:pt x="17964" y="6032"/>
                  </a:cubicBezTo>
                  <a:cubicBezTo>
                    <a:pt x="16930" y="7399"/>
                    <a:pt x="15929" y="8800"/>
                    <a:pt x="14962" y="10201"/>
                  </a:cubicBezTo>
                  <a:cubicBezTo>
                    <a:pt x="14428" y="10935"/>
                    <a:pt x="13895" y="11702"/>
                    <a:pt x="13428" y="12470"/>
                  </a:cubicBezTo>
                  <a:cubicBezTo>
                    <a:pt x="13194" y="11702"/>
                    <a:pt x="12860" y="10935"/>
                    <a:pt x="12560" y="10201"/>
                  </a:cubicBezTo>
                  <a:cubicBezTo>
                    <a:pt x="12260" y="9367"/>
                    <a:pt x="11926" y="8534"/>
                    <a:pt x="11593" y="7733"/>
                  </a:cubicBezTo>
                  <a:cubicBezTo>
                    <a:pt x="10926" y="6098"/>
                    <a:pt x="10259" y="4464"/>
                    <a:pt x="9558" y="2829"/>
                  </a:cubicBezTo>
                  <a:cubicBezTo>
                    <a:pt x="9191" y="1995"/>
                    <a:pt x="8824" y="1162"/>
                    <a:pt x="8457" y="294"/>
                  </a:cubicBezTo>
                  <a:cubicBezTo>
                    <a:pt x="8491" y="261"/>
                    <a:pt x="8457" y="194"/>
                    <a:pt x="8391" y="194"/>
                  </a:cubicBezTo>
                  <a:cubicBezTo>
                    <a:pt x="8391" y="161"/>
                    <a:pt x="8357" y="94"/>
                    <a:pt x="8324" y="27"/>
                  </a:cubicBezTo>
                  <a:cubicBezTo>
                    <a:pt x="8315" y="9"/>
                    <a:pt x="8297" y="1"/>
                    <a:pt x="8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2471;p47">
              <a:extLst>
                <a:ext uri="{FF2B5EF4-FFF2-40B4-BE49-F238E27FC236}">
                  <a16:creationId xmlns:a16="http://schemas.microsoft.com/office/drawing/2014/main" id="{92349B52-6819-A750-EB60-0A7DEE27B146}"/>
                </a:ext>
              </a:extLst>
            </p:cNvPr>
            <p:cNvSpPr/>
            <p:nvPr/>
          </p:nvSpPr>
          <p:spPr>
            <a:xfrm flipH="1">
              <a:off x="7327173" y="1079249"/>
              <a:ext cx="131644" cy="226972"/>
            </a:xfrm>
            <a:custGeom>
              <a:avLst/>
              <a:gdLst/>
              <a:ahLst/>
              <a:cxnLst/>
              <a:rect l="l" t="t" r="r" b="b"/>
              <a:pathLst>
                <a:path w="7877" h="13581" extrusionOk="0">
                  <a:moveTo>
                    <a:pt x="7768" y="1"/>
                  </a:moveTo>
                  <a:cubicBezTo>
                    <a:pt x="7743" y="1"/>
                    <a:pt x="7717" y="13"/>
                    <a:pt x="7696" y="43"/>
                  </a:cubicBezTo>
                  <a:cubicBezTo>
                    <a:pt x="5728" y="3546"/>
                    <a:pt x="3727" y="7048"/>
                    <a:pt x="1725" y="10551"/>
                  </a:cubicBezTo>
                  <a:cubicBezTo>
                    <a:pt x="1158" y="11518"/>
                    <a:pt x="591" y="12486"/>
                    <a:pt x="24" y="13486"/>
                  </a:cubicBezTo>
                  <a:cubicBezTo>
                    <a:pt x="1" y="13533"/>
                    <a:pt x="60" y="13581"/>
                    <a:pt x="109" y="13581"/>
                  </a:cubicBezTo>
                  <a:cubicBezTo>
                    <a:pt x="129" y="13581"/>
                    <a:pt x="148" y="13572"/>
                    <a:pt x="158" y="13553"/>
                  </a:cubicBezTo>
                  <a:cubicBezTo>
                    <a:pt x="2226" y="10117"/>
                    <a:pt x="4227" y="6648"/>
                    <a:pt x="6162" y="3145"/>
                  </a:cubicBezTo>
                  <a:cubicBezTo>
                    <a:pt x="6729" y="2145"/>
                    <a:pt x="7296" y="1144"/>
                    <a:pt x="7830" y="110"/>
                  </a:cubicBezTo>
                  <a:cubicBezTo>
                    <a:pt x="7876" y="64"/>
                    <a:pt x="7826" y="1"/>
                    <a:pt x="77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2472;p47">
              <a:extLst>
                <a:ext uri="{FF2B5EF4-FFF2-40B4-BE49-F238E27FC236}">
                  <a16:creationId xmlns:a16="http://schemas.microsoft.com/office/drawing/2014/main" id="{84834028-9596-18F4-5171-E1D16901B4F0}"/>
                </a:ext>
              </a:extLst>
            </p:cNvPr>
            <p:cNvSpPr/>
            <p:nvPr/>
          </p:nvSpPr>
          <p:spPr>
            <a:xfrm flipH="1">
              <a:off x="7324616" y="1069924"/>
              <a:ext cx="568" cy="58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34" y="34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2473;p47">
              <a:extLst>
                <a:ext uri="{FF2B5EF4-FFF2-40B4-BE49-F238E27FC236}">
                  <a16:creationId xmlns:a16="http://schemas.microsoft.com/office/drawing/2014/main" id="{6712BE9D-6FA8-154F-6EB9-994FDCEA82E6}"/>
                </a:ext>
              </a:extLst>
            </p:cNvPr>
            <p:cNvSpPr/>
            <p:nvPr/>
          </p:nvSpPr>
          <p:spPr>
            <a:xfrm flipH="1">
              <a:off x="7118267" y="1059997"/>
              <a:ext cx="208839" cy="285466"/>
            </a:xfrm>
            <a:custGeom>
              <a:avLst/>
              <a:gdLst/>
              <a:ahLst/>
              <a:cxnLst/>
              <a:rect l="l" t="t" r="r" b="b"/>
              <a:pathLst>
                <a:path w="12496" h="17081" extrusionOk="0">
                  <a:moveTo>
                    <a:pt x="116" y="1"/>
                  </a:moveTo>
                  <a:cubicBezTo>
                    <a:pt x="57" y="1"/>
                    <a:pt x="1" y="56"/>
                    <a:pt x="49" y="128"/>
                  </a:cubicBezTo>
                  <a:cubicBezTo>
                    <a:pt x="1617" y="2329"/>
                    <a:pt x="3251" y="4531"/>
                    <a:pt x="4819" y="6699"/>
                  </a:cubicBezTo>
                  <a:cubicBezTo>
                    <a:pt x="6420" y="8901"/>
                    <a:pt x="7988" y="11102"/>
                    <a:pt x="9556" y="13304"/>
                  </a:cubicBezTo>
                  <a:cubicBezTo>
                    <a:pt x="10456" y="14538"/>
                    <a:pt x="11357" y="15772"/>
                    <a:pt x="12257" y="17040"/>
                  </a:cubicBezTo>
                  <a:cubicBezTo>
                    <a:pt x="12276" y="17068"/>
                    <a:pt x="12306" y="17081"/>
                    <a:pt x="12336" y="17081"/>
                  </a:cubicBezTo>
                  <a:cubicBezTo>
                    <a:pt x="12414" y="17081"/>
                    <a:pt x="12496" y="17002"/>
                    <a:pt x="12424" y="16907"/>
                  </a:cubicBezTo>
                  <a:lnTo>
                    <a:pt x="12424" y="16907"/>
                  </a:lnTo>
                  <a:lnTo>
                    <a:pt x="12458" y="16940"/>
                  </a:lnTo>
                  <a:cubicBezTo>
                    <a:pt x="9355" y="12470"/>
                    <a:pt x="6120" y="8100"/>
                    <a:pt x="2917" y="3730"/>
                  </a:cubicBezTo>
                  <a:cubicBezTo>
                    <a:pt x="2017" y="2496"/>
                    <a:pt x="1083" y="1262"/>
                    <a:pt x="182" y="28"/>
                  </a:cubicBezTo>
                  <a:cubicBezTo>
                    <a:pt x="164" y="9"/>
                    <a:pt x="140" y="1"/>
                    <a:pt x="1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2474;p47">
              <a:extLst>
                <a:ext uri="{FF2B5EF4-FFF2-40B4-BE49-F238E27FC236}">
                  <a16:creationId xmlns:a16="http://schemas.microsoft.com/office/drawing/2014/main" id="{485939E8-3F80-0158-AE3A-815CCBFC11BF}"/>
                </a:ext>
              </a:extLst>
            </p:cNvPr>
            <p:cNvSpPr/>
            <p:nvPr/>
          </p:nvSpPr>
          <p:spPr>
            <a:xfrm flipH="1">
              <a:off x="7075967" y="1272145"/>
              <a:ext cx="111523" cy="101946"/>
            </a:xfrm>
            <a:custGeom>
              <a:avLst/>
              <a:gdLst/>
              <a:ahLst/>
              <a:cxnLst/>
              <a:rect l="l" t="t" r="r" b="b"/>
              <a:pathLst>
                <a:path w="6673" h="6100" extrusionOk="0">
                  <a:moveTo>
                    <a:pt x="3316" y="1"/>
                  </a:moveTo>
                  <a:cubicBezTo>
                    <a:pt x="3091" y="1"/>
                    <a:pt x="2864" y="25"/>
                    <a:pt x="2636" y="76"/>
                  </a:cubicBezTo>
                  <a:cubicBezTo>
                    <a:pt x="1001" y="477"/>
                    <a:pt x="1" y="2111"/>
                    <a:pt x="368" y="3746"/>
                  </a:cubicBezTo>
                  <a:cubicBezTo>
                    <a:pt x="710" y="5142"/>
                    <a:pt x="1952" y="6100"/>
                    <a:pt x="3326" y="6100"/>
                  </a:cubicBezTo>
                  <a:cubicBezTo>
                    <a:pt x="3561" y="6100"/>
                    <a:pt x="3799" y="6072"/>
                    <a:pt x="4037" y="6014"/>
                  </a:cubicBezTo>
                  <a:cubicBezTo>
                    <a:pt x="5671" y="5614"/>
                    <a:pt x="6672" y="3979"/>
                    <a:pt x="6305" y="2345"/>
                  </a:cubicBezTo>
                  <a:cubicBezTo>
                    <a:pt x="5961" y="938"/>
                    <a:pt x="4702" y="1"/>
                    <a:pt x="3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2475;p47">
              <a:extLst>
                <a:ext uri="{FF2B5EF4-FFF2-40B4-BE49-F238E27FC236}">
                  <a16:creationId xmlns:a16="http://schemas.microsoft.com/office/drawing/2014/main" id="{C2032362-A929-7DFE-416B-235045F3C4D5}"/>
                </a:ext>
              </a:extLst>
            </p:cNvPr>
            <p:cNvSpPr/>
            <p:nvPr/>
          </p:nvSpPr>
          <p:spPr>
            <a:xfrm flipH="1">
              <a:off x="7518615" y="1157447"/>
              <a:ext cx="54098" cy="53547"/>
            </a:xfrm>
            <a:custGeom>
              <a:avLst/>
              <a:gdLst/>
              <a:ahLst/>
              <a:cxnLst/>
              <a:rect l="l" t="t" r="r" b="b"/>
              <a:pathLst>
                <a:path w="3237" h="3204" extrusionOk="0">
                  <a:moveTo>
                    <a:pt x="1602" y="1"/>
                  </a:moveTo>
                  <a:cubicBezTo>
                    <a:pt x="735" y="1"/>
                    <a:pt x="1" y="701"/>
                    <a:pt x="1" y="1602"/>
                  </a:cubicBezTo>
                  <a:cubicBezTo>
                    <a:pt x="1" y="2503"/>
                    <a:pt x="735" y="3203"/>
                    <a:pt x="1602" y="3203"/>
                  </a:cubicBezTo>
                  <a:cubicBezTo>
                    <a:pt x="2503" y="3203"/>
                    <a:pt x="3237" y="2503"/>
                    <a:pt x="3237" y="1602"/>
                  </a:cubicBezTo>
                  <a:cubicBezTo>
                    <a:pt x="3237" y="701"/>
                    <a:pt x="2503" y="1"/>
                    <a:pt x="1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2476;p47">
              <a:extLst>
                <a:ext uri="{FF2B5EF4-FFF2-40B4-BE49-F238E27FC236}">
                  <a16:creationId xmlns:a16="http://schemas.microsoft.com/office/drawing/2014/main" id="{7D25ADB9-396D-DB77-60B0-411A9D4A63CC}"/>
                </a:ext>
              </a:extLst>
            </p:cNvPr>
            <p:cNvSpPr/>
            <p:nvPr/>
          </p:nvSpPr>
          <p:spPr>
            <a:xfrm flipH="1">
              <a:off x="7855338" y="1241628"/>
              <a:ext cx="78616" cy="78632"/>
            </a:xfrm>
            <a:custGeom>
              <a:avLst/>
              <a:gdLst/>
              <a:ahLst/>
              <a:cxnLst/>
              <a:rect l="l" t="t" r="r" b="b"/>
              <a:pathLst>
                <a:path w="4704" h="4705" extrusionOk="0">
                  <a:moveTo>
                    <a:pt x="2369" y="1"/>
                  </a:moveTo>
                  <a:cubicBezTo>
                    <a:pt x="1068" y="1"/>
                    <a:pt x="0" y="1068"/>
                    <a:pt x="0" y="2369"/>
                  </a:cubicBezTo>
                  <a:cubicBezTo>
                    <a:pt x="0" y="3670"/>
                    <a:pt x="1068" y="4704"/>
                    <a:pt x="2369" y="4704"/>
                  </a:cubicBezTo>
                  <a:cubicBezTo>
                    <a:pt x="3670" y="4704"/>
                    <a:pt x="4704" y="3670"/>
                    <a:pt x="4704" y="2369"/>
                  </a:cubicBezTo>
                  <a:cubicBezTo>
                    <a:pt x="4704" y="1068"/>
                    <a:pt x="3670" y="1"/>
                    <a:pt x="2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2477;p47">
              <a:extLst>
                <a:ext uri="{FF2B5EF4-FFF2-40B4-BE49-F238E27FC236}">
                  <a16:creationId xmlns:a16="http://schemas.microsoft.com/office/drawing/2014/main" id="{5D8763A8-5E5E-67FB-BB6B-F51FAE5AC66B}"/>
                </a:ext>
              </a:extLst>
            </p:cNvPr>
            <p:cNvSpPr/>
            <p:nvPr/>
          </p:nvSpPr>
          <p:spPr>
            <a:xfrm flipH="1">
              <a:off x="7715956" y="1107844"/>
              <a:ext cx="94242" cy="94225"/>
            </a:xfrm>
            <a:custGeom>
              <a:avLst/>
              <a:gdLst/>
              <a:ahLst/>
              <a:cxnLst/>
              <a:rect l="l" t="t" r="r" b="b"/>
              <a:pathLst>
                <a:path w="5639" h="5638" extrusionOk="0">
                  <a:moveTo>
                    <a:pt x="2836" y="0"/>
                  </a:moveTo>
                  <a:cubicBezTo>
                    <a:pt x="1268" y="0"/>
                    <a:pt x="1" y="1268"/>
                    <a:pt x="1" y="2802"/>
                  </a:cubicBezTo>
                  <a:cubicBezTo>
                    <a:pt x="1" y="4370"/>
                    <a:pt x="1268" y="5637"/>
                    <a:pt x="2836" y="5637"/>
                  </a:cubicBezTo>
                  <a:cubicBezTo>
                    <a:pt x="4371" y="5637"/>
                    <a:pt x="5638" y="4370"/>
                    <a:pt x="5638" y="2802"/>
                  </a:cubicBezTo>
                  <a:cubicBezTo>
                    <a:pt x="5638" y="1268"/>
                    <a:pt x="4371" y="0"/>
                    <a:pt x="2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2478;p47">
              <a:extLst>
                <a:ext uri="{FF2B5EF4-FFF2-40B4-BE49-F238E27FC236}">
                  <a16:creationId xmlns:a16="http://schemas.microsoft.com/office/drawing/2014/main" id="{7E80C738-B4A8-0005-4BA7-0C210BCB183F}"/>
                </a:ext>
              </a:extLst>
            </p:cNvPr>
            <p:cNvSpPr/>
            <p:nvPr/>
          </p:nvSpPr>
          <p:spPr>
            <a:xfrm flipH="1">
              <a:off x="7280562" y="1027006"/>
              <a:ext cx="79184" cy="79735"/>
            </a:xfrm>
            <a:custGeom>
              <a:avLst/>
              <a:gdLst/>
              <a:ahLst/>
              <a:cxnLst/>
              <a:rect l="l" t="t" r="r" b="b"/>
              <a:pathLst>
                <a:path w="4738" h="4771" extrusionOk="0">
                  <a:moveTo>
                    <a:pt x="2369" y="0"/>
                  </a:moveTo>
                  <a:cubicBezTo>
                    <a:pt x="1068" y="0"/>
                    <a:pt x="0" y="1068"/>
                    <a:pt x="0" y="2369"/>
                  </a:cubicBezTo>
                  <a:cubicBezTo>
                    <a:pt x="0" y="3703"/>
                    <a:pt x="1068" y="4770"/>
                    <a:pt x="2369" y="4770"/>
                  </a:cubicBezTo>
                  <a:cubicBezTo>
                    <a:pt x="3703" y="4770"/>
                    <a:pt x="4737" y="3703"/>
                    <a:pt x="4737" y="2369"/>
                  </a:cubicBezTo>
                  <a:cubicBezTo>
                    <a:pt x="4737" y="1068"/>
                    <a:pt x="3703" y="0"/>
                    <a:pt x="2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2479;p47">
              <a:extLst>
                <a:ext uri="{FF2B5EF4-FFF2-40B4-BE49-F238E27FC236}">
                  <a16:creationId xmlns:a16="http://schemas.microsoft.com/office/drawing/2014/main" id="{7A137CA8-ACD9-A46A-FB3B-89E91C3AD607}"/>
                </a:ext>
              </a:extLst>
            </p:cNvPr>
            <p:cNvSpPr/>
            <p:nvPr/>
          </p:nvSpPr>
          <p:spPr>
            <a:xfrm flipH="1">
              <a:off x="7423838" y="1266713"/>
              <a:ext cx="70259" cy="70259"/>
            </a:xfrm>
            <a:custGeom>
              <a:avLst/>
              <a:gdLst/>
              <a:ahLst/>
              <a:cxnLst/>
              <a:rect l="l" t="t" r="r" b="b"/>
              <a:pathLst>
                <a:path w="4204" h="4204" extrusionOk="0">
                  <a:moveTo>
                    <a:pt x="2102" y="1"/>
                  </a:moveTo>
                  <a:cubicBezTo>
                    <a:pt x="934" y="1"/>
                    <a:pt x="0" y="935"/>
                    <a:pt x="0" y="2102"/>
                  </a:cubicBezTo>
                  <a:cubicBezTo>
                    <a:pt x="0" y="3270"/>
                    <a:pt x="934" y="4204"/>
                    <a:pt x="2102" y="4204"/>
                  </a:cubicBezTo>
                  <a:cubicBezTo>
                    <a:pt x="3269" y="4204"/>
                    <a:pt x="4203" y="3270"/>
                    <a:pt x="4203" y="2102"/>
                  </a:cubicBezTo>
                  <a:cubicBezTo>
                    <a:pt x="4203" y="935"/>
                    <a:pt x="3269" y="1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2480;p47">
              <a:extLst>
                <a:ext uri="{FF2B5EF4-FFF2-40B4-BE49-F238E27FC236}">
                  <a16:creationId xmlns:a16="http://schemas.microsoft.com/office/drawing/2014/main" id="{509D9265-4EE0-F123-FCED-20DA21C832D4}"/>
                </a:ext>
              </a:extLst>
            </p:cNvPr>
            <p:cNvSpPr/>
            <p:nvPr/>
          </p:nvSpPr>
          <p:spPr>
            <a:xfrm flipH="1">
              <a:off x="7638477" y="1312439"/>
              <a:ext cx="62455" cy="62455"/>
            </a:xfrm>
            <a:custGeom>
              <a:avLst/>
              <a:gdLst/>
              <a:ahLst/>
              <a:cxnLst/>
              <a:rect l="l" t="t" r="r" b="b"/>
              <a:pathLst>
                <a:path w="3737" h="3737" extrusionOk="0">
                  <a:moveTo>
                    <a:pt x="1869" y="0"/>
                  </a:moveTo>
                  <a:cubicBezTo>
                    <a:pt x="835" y="0"/>
                    <a:pt x="1" y="834"/>
                    <a:pt x="1" y="1868"/>
                  </a:cubicBezTo>
                  <a:cubicBezTo>
                    <a:pt x="1" y="2902"/>
                    <a:pt x="835" y="3736"/>
                    <a:pt x="1869" y="3736"/>
                  </a:cubicBezTo>
                  <a:cubicBezTo>
                    <a:pt x="2903" y="3736"/>
                    <a:pt x="3737" y="2902"/>
                    <a:pt x="3737" y="1868"/>
                  </a:cubicBezTo>
                  <a:cubicBezTo>
                    <a:pt x="3737" y="834"/>
                    <a:pt x="2903" y="0"/>
                    <a:pt x="1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2481;p47">
              <a:extLst>
                <a:ext uri="{FF2B5EF4-FFF2-40B4-BE49-F238E27FC236}">
                  <a16:creationId xmlns:a16="http://schemas.microsoft.com/office/drawing/2014/main" id="{E949CECC-E625-4420-5CE7-6D54212203AE}"/>
                </a:ext>
              </a:extLst>
            </p:cNvPr>
            <p:cNvSpPr/>
            <p:nvPr/>
          </p:nvSpPr>
          <p:spPr>
            <a:xfrm flipH="1">
              <a:off x="6759332" y="1823641"/>
              <a:ext cx="57424" cy="416459"/>
            </a:xfrm>
            <a:custGeom>
              <a:avLst/>
              <a:gdLst/>
              <a:ahLst/>
              <a:cxnLst/>
              <a:rect l="l" t="t" r="r" b="b"/>
              <a:pathLst>
                <a:path w="3436" h="24919" extrusionOk="0">
                  <a:moveTo>
                    <a:pt x="0" y="1"/>
                  </a:moveTo>
                  <a:lnTo>
                    <a:pt x="0" y="24919"/>
                  </a:lnTo>
                  <a:lnTo>
                    <a:pt x="3436" y="24919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2482;p47">
              <a:extLst>
                <a:ext uri="{FF2B5EF4-FFF2-40B4-BE49-F238E27FC236}">
                  <a16:creationId xmlns:a16="http://schemas.microsoft.com/office/drawing/2014/main" id="{5E464CB5-0726-A0A6-4ACD-9B839A7AC3DA}"/>
                </a:ext>
              </a:extLst>
            </p:cNvPr>
            <p:cNvSpPr/>
            <p:nvPr/>
          </p:nvSpPr>
          <p:spPr>
            <a:xfrm flipH="1">
              <a:off x="6876955" y="1738357"/>
              <a:ext cx="57992" cy="501743"/>
            </a:xfrm>
            <a:custGeom>
              <a:avLst/>
              <a:gdLst/>
              <a:ahLst/>
              <a:cxnLst/>
              <a:rect l="l" t="t" r="r" b="b"/>
              <a:pathLst>
                <a:path w="3470" h="30022" extrusionOk="0">
                  <a:moveTo>
                    <a:pt x="0" y="0"/>
                  </a:moveTo>
                  <a:lnTo>
                    <a:pt x="0" y="30022"/>
                  </a:lnTo>
                  <a:lnTo>
                    <a:pt x="3470" y="3002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2483;p47">
              <a:extLst>
                <a:ext uri="{FF2B5EF4-FFF2-40B4-BE49-F238E27FC236}">
                  <a16:creationId xmlns:a16="http://schemas.microsoft.com/office/drawing/2014/main" id="{E45138C2-B04A-728B-13BB-A24E220F76A8}"/>
                </a:ext>
              </a:extLst>
            </p:cNvPr>
            <p:cNvSpPr/>
            <p:nvPr/>
          </p:nvSpPr>
          <p:spPr>
            <a:xfrm flipH="1">
              <a:off x="6981759" y="2114087"/>
              <a:ext cx="57441" cy="126012"/>
            </a:xfrm>
            <a:custGeom>
              <a:avLst/>
              <a:gdLst/>
              <a:ahLst/>
              <a:cxnLst/>
              <a:rect l="l" t="t" r="r" b="b"/>
              <a:pathLst>
                <a:path w="3437" h="7540" extrusionOk="0">
                  <a:moveTo>
                    <a:pt x="1" y="1"/>
                  </a:moveTo>
                  <a:lnTo>
                    <a:pt x="1" y="7540"/>
                  </a:lnTo>
                  <a:lnTo>
                    <a:pt x="3436" y="7540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2484;p47">
              <a:extLst>
                <a:ext uri="{FF2B5EF4-FFF2-40B4-BE49-F238E27FC236}">
                  <a16:creationId xmlns:a16="http://schemas.microsoft.com/office/drawing/2014/main" id="{AC173B4D-26FD-066F-F6E1-1EFCC99B525D}"/>
                </a:ext>
              </a:extLst>
            </p:cNvPr>
            <p:cNvSpPr/>
            <p:nvPr/>
          </p:nvSpPr>
          <p:spPr>
            <a:xfrm flipH="1">
              <a:off x="7099381" y="1960784"/>
              <a:ext cx="57441" cy="279316"/>
            </a:xfrm>
            <a:custGeom>
              <a:avLst/>
              <a:gdLst/>
              <a:ahLst/>
              <a:cxnLst/>
              <a:rect l="l" t="t" r="r" b="b"/>
              <a:pathLst>
                <a:path w="3437" h="16713" extrusionOk="0">
                  <a:moveTo>
                    <a:pt x="0" y="1"/>
                  </a:moveTo>
                  <a:lnTo>
                    <a:pt x="0" y="16713"/>
                  </a:lnTo>
                  <a:lnTo>
                    <a:pt x="3436" y="16713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2485;p47">
              <a:extLst>
                <a:ext uri="{FF2B5EF4-FFF2-40B4-BE49-F238E27FC236}">
                  <a16:creationId xmlns:a16="http://schemas.microsoft.com/office/drawing/2014/main" id="{0B7C0463-9B74-C811-257D-61B28F878B1F}"/>
                </a:ext>
              </a:extLst>
            </p:cNvPr>
            <p:cNvSpPr/>
            <p:nvPr/>
          </p:nvSpPr>
          <p:spPr>
            <a:xfrm flipH="1">
              <a:off x="7196949" y="1878274"/>
              <a:ext cx="57441" cy="361826"/>
            </a:xfrm>
            <a:custGeom>
              <a:avLst/>
              <a:gdLst/>
              <a:ahLst/>
              <a:cxnLst/>
              <a:rect l="l" t="t" r="r" b="b"/>
              <a:pathLst>
                <a:path w="3437" h="21650" extrusionOk="0">
                  <a:moveTo>
                    <a:pt x="1" y="1"/>
                  </a:moveTo>
                  <a:lnTo>
                    <a:pt x="1" y="21650"/>
                  </a:lnTo>
                  <a:lnTo>
                    <a:pt x="3437" y="21650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2486;p47">
              <a:extLst>
                <a:ext uri="{FF2B5EF4-FFF2-40B4-BE49-F238E27FC236}">
                  <a16:creationId xmlns:a16="http://schemas.microsoft.com/office/drawing/2014/main" id="{C7FF111D-A628-03F4-0735-DAEE2232EEF0}"/>
                </a:ext>
              </a:extLst>
            </p:cNvPr>
            <p:cNvSpPr/>
            <p:nvPr/>
          </p:nvSpPr>
          <p:spPr>
            <a:xfrm flipH="1">
              <a:off x="6631665" y="2101837"/>
              <a:ext cx="714142" cy="142324"/>
            </a:xfrm>
            <a:custGeom>
              <a:avLst/>
              <a:gdLst/>
              <a:ahLst/>
              <a:cxnLst/>
              <a:rect l="l" t="t" r="r" b="b"/>
              <a:pathLst>
                <a:path w="42731" h="8516" extrusionOk="0">
                  <a:moveTo>
                    <a:pt x="42297" y="0"/>
                  </a:moveTo>
                  <a:cubicBezTo>
                    <a:pt x="42297" y="667"/>
                    <a:pt x="42297" y="1301"/>
                    <a:pt x="42297" y="1935"/>
                  </a:cubicBezTo>
                  <a:cubicBezTo>
                    <a:pt x="42297" y="4036"/>
                    <a:pt x="42230" y="6138"/>
                    <a:pt x="42297" y="8206"/>
                  </a:cubicBezTo>
                  <a:cubicBezTo>
                    <a:pt x="35626" y="8173"/>
                    <a:pt x="28988" y="8173"/>
                    <a:pt x="22316" y="8173"/>
                  </a:cubicBezTo>
                  <a:cubicBezTo>
                    <a:pt x="20415" y="8173"/>
                    <a:pt x="11775" y="8273"/>
                    <a:pt x="9440" y="8273"/>
                  </a:cubicBezTo>
                  <a:lnTo>
                    <a:pt x="100" y="8273"/>
                  </a:lnTo>
                  <a:cubicBezTo>
                    <a:pt x="0" y="8273"/>
                    <a:pt x="0" y="8439"/>
                    <a:pt x="100" y="8439"/>
                  </a:cubicBezTo>
                  <a:lnTo>
                    <a:pt x="16512" y="8439"/>
                  </a:lnTo>
                  <a:cubicBezTo>
                    <a:pt x="16539" y="8466"/>
                    <a:pt x="25430" y="8515"/>
                    <a:pt x="32411" y="8515"/>
                  </a:cubicBezTo>
                  <a:cubicBezTo>
                    <a:pt x="34059" y="8515"/>
                    <a:pt x="35600" y="8512"/>
                    <a:pt x="36893" y="8506"/>
                  </a:cubicBezTo>
                  <a:cubicBezTo>
                    <a:pt x="38795" y="8506"/>
                    <a:pt x="40696" y="8506"/>
                    <a:pt x="42597" y="8473"/>
                  </a:cubicBezTo>
                  <a:cubicBezTo>
                    <a:pt x="42664" y="8473"/>
                    <a:pt x="42731" y="8406"/>
                    <a:pt x="42731" y="8339"/>
                  </a:cubicBezTo>
                  <a:cubicBezTo>
                    <a:pt x="42731" y="8273"/>
                    <a:pt x="42664" y="8206"/>
                    <a:pt x="42597" y="8206"/>
                  </a:cubicBezTo>
                  <a:lnTo>
                    <a:pt x="42464" y="8206"/>
                  </a:lnTo>
                  <a:cubicBezTo>
                    <a:pt x="42531" y="6104"/>
                    <a:pt x="42497" y="4036"/>
                    <a:pt x="42497" y="1935"/>
                  </a:cubicBezTo>
                  <a:cubicBezTo>
                    <a:pt x="42497" y="1368"/>
                    <a:pt x="42464" y="801"/>
                    <a:pt x="42464" y="200"/>
                  </a:cubicBezTo>
                  <a:cubicBezTo>
                    <a:pt x="42397" y="167"/>
                    <a:pt x="42330" y="100"/>
                    <a:pt x="422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2487;p47">
              <a:extLst>
                <a:ext uri="{FF2B5EF4-FFF2-40B4-BE49-F238E27FC236}">
                  <a16:creationId xmlns:a16="http://schemas.microsoft.com/office/drawing/2014/main" id="{8BEF5AB4-A5FA-0F75-5F13-337CCC8199A6}"/>
                </a:ext>
              </a:extLst>
            </p:cNvPr>
            <p:cNvSpPr/>
            <p:nvPr/>
          </p:nvSpPr>
          <p:spPr>
            <a:xfrm flipH="1">
              <a:off x="6611193" y="2073376"/>
              <a:ext cx="52260" cy="47113"/>
            </a:xfrm>
            <a:custGeom>
              <a:avLst/>
              <a:gdLst/>
              <a:ahLst/>
              <a:cxnLst/>
              <a:rect l="l" t="t" r="r" b="b"/>
              <a:pathLst>
                <a:path w="3127" h="2819" extrusionOk="0">
                  <a:moveTo>
                    <a:pt x="1600" y="1"/>
                  </a:moveTo>
                  <a:cubicBezTo>
                    <a:pt x="1444" y="1"/>
                    <a:pt x="1287" y="33"/>
                    <a:pt x="1135" y="102"/>
                  </a:cubicBezTo>
                  <a:cubicBezTo>
                    <a:pt x="401" y="402"/>
                    <a:pt x="0" y="1369"/>
                    <a:pt x="334" y="2070"/>
                  </a:cubicBezTo>
                  <a:cubicBezTo>
                    <a:pt x="589" y="2593"/>
                    <a:pt x="1044" y="2819"/>
                    <a:pt x="1505" y="2819"/>
                  </a:cubicBezTo>
                  <a:cubicBezTo>
                    <a:pt x="2307" y="2819"/>
                    <a:pt x="3127" y="2132"/>
                    <a:pt x="2936" y="1136"/>
                  </a:cubicBezTo>
                  <a:cubicBezTo>
                    <a:pt x="2936" y="1136"/>
                    <a:pt x="2902" y="1103"/>
                    <a:pt x="2902" y="1103"/>
                  </a:cubicBezTo>
                  <a:cubicBezTo>
                    <a:pt x="2770" y="468"/>
                    <a:pt x="2198" y="1"/>
                    <a:pt x="1600" y="1"/>
                  </a:cubicBezTo>
                  <a:close/>
                </a:path>
              </a:pathLst>
            </a:custGeom>
            <a:solidFill>
              <a:srgbClr val="C4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2488;p47">
              <a:extLst>
                <a:ext uri="{FF2B5EF4-FFF2-40B4-BE49-F238E27FC236}">
                  <a16:creationId xmlns:a16="http://schemas.microsoft.com/office/drawing/2014/main" id="{23990C7D-E9A0-D9F8-E8DE-6BDF0E53A80D}"/>
                </a:ext>
              </a:extLst>
            </p:cNvPr>
            <p:cNvSpPr/>
            <p:nvPr/>
          </p:nvSpPr>
          <p:spPr>
            <a:xfrm flipH="1">
              <a:off x="7317346" y="2213577"/>
              <a:ext cx="52995" cy="45007"/>
            </a:xfrm>
            <a:custGeom>
              <a:avLst/>
              <a:gdLst/>
              <a:ahLst/>
              <a:cxnLst/>
              <a:rect l="l" t="t" r="r" b="b"/>
              <a:pathLst>
                <a:path w="3171" h="2693" extrusionOk="0">
                  <a:moveTo>
                    <a:pt x="1668" y="0"/>
                  </a:moveTo>
                  <a:cubicBezTo>
                    <a:pt x="1524" y="0"/>
                    <a:pt x="1377" y="27"/>
                    <a:pt x="1235" y="86"/>
                  </a:cubicBezTo>
                  <a:cubicBezTo>
                    <a:pt x="401" y="419"/>
                    <a:pt x="1" y="1353"/>
                    <a:pt x="568" y="2154"/>
                  </a:cubicBezTo>
                  <a:cubicBezTo>
                    <a:pt x="832" y="2529"/>
                    <a:pt x="1218" y="2692"/>
                    <a:pt x="1604" y="2692"/>
                  </a:cubicBezTo>
                  <a:cubicBezTo>
                    <a:pt x="2385" y="2692"/>
                    <a:pt x="3170" y="2024"/>
                    <a:pt x="2969" y="1086"/>
                  </a:cubicBezTo>
                  <a:cubicBezTo>
                    <a:pt x="2969" y="1086"/>
                    <a:pt x="2969" y="1053"/>
                    <a:pt x="2969" y="1053"/>
                  </a:cubicBezTo>
                  <a:cubicBezTo>
                    <a:pt x="2835" y="462"/>
                    <a:pt x="2268" y="0"/>
                    <a:pt x="1668" y="0"/>
                  </a:cubicBezTo>
                  <a:close/>
                </a:path>
              </a:pathLst>
            </a:custGeom>
            <a:solidFill>
              <a:srgbClr val="B5C7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2489;p47">
              <a:extLst>
                <a:ext uri="{FF2B5EF4-FFF2-40B4-BE49-F238E27FC236}">
                  <a16:creationId xmlns:a16="http://schemas.microsoft.com/office/drawing/2014/main" id="{0E384CD6-9ED8-EA5D-29D0-D20560EB76B0}"/>
                </a:ext>
              </a:extLst>
            </p:cNvPr>
            <p:cNvSpPr/>
            <p:nvPr/>
          </p:nvSpPr>
          <p:spPr>
            <a:xfrm flipH="1">
              <a:off x="6550276" y="1190705"/>
              <a:ext cx="392476" cy="348289"/>
            </a:xfrm>
            <a:custGeom>
              <a:avLst/>
              <a:gdLst/>
              <a:ahLst/>
              <a:cxnLst/>
              <a:rect l="l" t="t" r="r" b="b"/>
              <a:pathLst>
                <a:path w="23484" h="20840" extrusionOk="0">
                  <a:moveTo>
                    <a:pt x="11727" y="5537"/>
                  </a:moveTo>
                  <a:cubicBezTo>
                    <a:pt x="13176" y="5537"/>
                    <a:pt x="14616" y="6172"/>
                    <a:pt x="15578" y="7384"/>
                  </a:cubicBezTo>
                  <a:cubicBezTo>
                    <a:pt x="17246" y="9486"/>
                    <a:pt x="16879" y="12555"/>
                    <a:pt x="14778" y="14223"/>
                  </a:cubicBezTo>
                  <a:cubicBezTo>
                    <a:pt x="13883" y="14933"/>
                    <a:pt x="12813" y="15280"/>
                    <a:pt x="11750" y="15280"/>
                  </a:cubicBezTo>
                  <a:cubicBezTo>
                    <a:pt x="10317" y="15280"/>
                    <a:pt x="8897" y="14648"/>
                    <a:pt x="7939" y="13422"/>
                  </a:cubicBezTo>
                  <a:cubicBezTo>
                    <a:pt x="6272" y="11320"/>
                    <a:pt x="6605" y="8252"/>
                    <a:pt x="8707" y="6584"/>
                  </a:cubicBezTo>
                  <a:cubicBezTo>
                    <a:pt x="9596" y="5878"/>
                    <a:pt x="10664" y="5537"/>
                    <a:pt x="11727" y="5537"/>
                  </a:cubicBezTo>
                  <a:close/>
                  <a:moveTo>
                    <a:pt x="11728" y="0"/>
                  </a:moveTo>
                  <a:cubicBezTo>
                    <a:pt x="9461" y="0"/>
                    <a:pt x="7180" y="734"/>
                    <a:pt x="5271" y="2247"/>
                  </a:cubicBezTo>
                  <a:cubicBezTo>
                    <a:pt x="768" y="5817"/>
                    <a:pt x="0" y="12388"/>
                    <a:pt x="3570" y="16891"/>
                  </a:cubicBezTo>
                  <a:cubicBezTo>
                    <a:pt x="5626" y="19485"/>
                    <a:pt x="8678" y="20839"/>
                    <a:pt x="11757" y="20839"/>
                  </a:cubicBezTo>
                  <a:cubicBezTo>
                    <a:pt x="14023" y="20839"/>
                    <a:pt x="16304" y="20106"/>
                    <a:pt x="18213" y="18592"/>
                  </a:cubicBezTo>
                  <a:cubicBezTo>
                    <a:pt x="22717" y="15023"/>
                    <a:pt x="23484" y="8452"/>
                    <a:pt x="19915" y="3948"/>
                  </a:cubicBezTo>
                  <a:cubicBezTo>
                    <a:pt x="17859" y="1355"/>
                    <a:pt x="14807" y="0"/>
                    <a:pt x="11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2490;p47">
              <a:extLst>
                <a:ext uri="{FF2B5EF4-FFF2-40B4-BE49-F238E27FC236}">
                  <a16:creationId xmlns:a16="http://schemas.microsoft.com/office/drawing/2014/main" id="{4535DA8B-3CC6-37AF-8001-3D473995AC7F}"/>
                </a:ext>
              </a:extLst>
            </p:cNvPr>
            <p:cNvSpPr/>
            <p:nvPr/>
          </p:nvSpPr>
          <p:spPr>
            <a:xfrm flipH="1">
              <a:off x="6550276" y="1190705"/>
              <a:ext cx="332261" cy="310736"/>
            </a:xfrm>
            <a:custGeom>
              <a:avLst/>
              <a:gdLst/>
              <a:ahLst/>
              <a:cxnLst/>
              <a:rect l="l" t="t" r="r" b="b"/>
              <a:pathLst>
                <a:path w="19881" h="18593" extrusionOk="0">
                  <a:moveTo>
                    <a:pt x="8125" y="0"/>
                  </a:moveTo>
                  <a:cubicBezTo>
                    <a:pt x="5858" y="0"/>
                    <a:pt x="3577" y="734"/>
                    <a:pt x="1668" y="2247"/>
                  </a:cubicBezTo>
                  <a:cubicBezTo>
                    <a:pt x="1067" y="2714"/>
                    <a:pt x="500" y="3281"/>
                    <a:pt x="0" y="3882"/>
                  </a:cubicBezTo>
                  <a:lnTo>
                    <a:pt x="4336" y="7384"/>
                  </a:lnTo>
                  <a:cubicBezTo>
                    <a:pt x="4570" y="7084"/>
                    <a:pt x="4837" y="6817"/>
                    <a:pt x="5104" y="6584"/>
                  </a:cubicBezTo>
                  <a:cubicBezTo>
                    <a:pt x="5976" y="5894"/>
                    <a:pt x="7038" y="5561"/>
                    <a:pt x="8099" y="5561"/>
                  </a:cubicBezTo>
                  <a:cubicBezTo>
                    <a:pt x="9555" y="5561"/>
                    <a:pt x="11011" y="6188"/>
                    <a:pt x="11975" y="7384"/>
                  </a:cubicBezTo>
                  <a:cubicBezTo>
                    <a:pt x="13610" y="9452"/>
                    <a:pt x="13243" y="12588"/>
                    <a:pt x="11175" y="14223"/>
                  </a:cubicBezTo>
                  <a:lnTo>
                    <a:pt x="14610" y="18592"/>
                  </a:lnTo>
                  <a:cubicBezTo>
                    <a:pt x="19114" y="15023"/>
                    <a:pt x="19881" y="8452"/>
                    <a:pt x="16312" y="3948"/>
                  </a:cubicBezTo>
                  <a:cubicBezTo>
                    <a:pt x="14256" y="1355"/>
                    <a:pt x="11204" y="0"/>
                    <a:pt x="8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2491;p47">
              <a:extLst>
                <a:ext uri="{FF2B5EF4-FFF2-40B4-BE49-F238E27FC236}">
                  <a16:creationId xmlns:a16="http://schemas.microsoft.com/office/drawing/2014/main" id="{468C23BC-D33B-CAEA-2AD3-C507C64D93C0}"/>
                </a:ext>
              </a:extLst>
            </p:cNvPr>
            <p:cNvSpPr/>
            <p:nvPr/>
          </p:nvSpPr>
          <p:spPr>
            <a:xfrm flipH="1">
              <a:off x="6550276" y="1197591"/>
              <a:ext cx="173392" cy="303850"/>
            </a:xfrm>
            <a:custGeom>
              <a:avLst/>
              <a:gdLst/>
              <a:ahLst/>
              <a:cxnLst/>
              <a:rect l="l" t="t" r="r" b="b"/>
              <a:pathLst>
                <a:path w="10375" h="18181" extrusionOk="0">
                  <a:moveTo>
                    <a:pt x="1535" y="1"/>
                  </a:moveTo>
                  <a:lnTo>
                    <a:pt x="1" y="5338"/>
                  </a:lnTo>
                  <a:cubicBezTo>
                    <a:pt x="968" y="5605"/>
                    <a:pt x="1835" y="6172"/>
                    <a:pt x="2469" y="6972"/>
                  </a:cubicBezTo>
                  <a:cubicBezTo>
                    <a:pt x="4104" y="9040"/>
                    <a:pt x="3737" y="12176"/>
                    <a:pt x="1669" y="13811"/>
                  </a:cubicBezTo>
                  <a:lnTo>
                    <a:pt x="5104" y="18180"/>
                  </a:lnTo>
                  <a:cubicBezTo>
                    <a:pt x="9608" y="14611"/>
                    <a:pt x="10375" y="8040"/>
                    <a:pt x="6806" y="3536"/>
                  </a:cubicBezTo>
                  <a:cubicBezTo>
                    <a:pt x="5471" y="1835"/>
                    <a:pt x="3637" y="60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2492;p47">
              <a:extLst>
                <a:ext uri="{FF2B5EF4-FFF2-40B4-BE49-F238E27FC236}">
                  <a16:creationId xmlns:a16="http://schemas.microsoft.com/office/drawing/2014/main" id="{70316588-06BD-3BCD-3ADC-FDEAFF5ABD0F}"/>
                </a:ext>
              </a:extLst>
            </p:cNvPr>
            <p:cNvSpPr/>
            <p:nvPr/>
          </p:nvSpPr>
          <p:spPr>
            <a:xfrm flipH="1">
              <a:off x="5155450" y="1664204"/>
              <a:ext cx="1278874" cy="966183"/>
            </a:xfrm>
            <a:custGeom>
              <a:avLst/>
              <a:gdLst/>
              <a:ahLst/>
              <a:cxnLst/>
              <a:rect l="l" t="t" r="r" b="b"/>
              <a:pathLst>
                <a:path w="76522" h="57812" extrusionOk="0">
                  <a:moveTo>
                    <a:pt x="34" y="1"/>
                  </a:moveTo>
                  <a:cubicBezTo>
                    <a:pt x="667" y="1"/>
                    <a:pt x="134" y="45600"/>
                    <a:pt x="34" y="55574"/>
                  </a:cubicBezTo>
                  <a:cubicBezTo>
                    <a:pt x="0" y="56608"/>
                    <a:pt x="767" y="57475"/>
                    <a:pt x="1801" y="57609"/>
                  </a:cubicBezTo>
                  <a:cubicBezTo>
                    <a:pt x="2848" y="57757"/>
                    <a:pt x="3955" y="57812"/>
                    <a:pt x="5087" y="57812"/>
                  </a:cubicBezTo>
                  <a:cubicBezTo>
                    <a:pt x="8283" y="57812"/>
                    <a:pt x="11686" y="57375"/>
                    <a:pt x="14544" y="57375"/>
                  </a:cubicBezTo>
                  <a:lnTo>
                    <a:pt x="59743" y="57375"/>
                  </a:lnTo>
                  <a:cubicBezTo>
                    <a:pt x="61322" y="57375"/>
                    <a:pt x="65412" y="57611"/>
                    <a:pt x="69115" y="57611"/>
                  </a:cubicBezTo>
                  <a:cubicBezTo>
                    <a:pt x="72374" y="57611"/>
                    <a:pt x="75334" y="57428"/>
                    <a:pt x="76021" y="56741"/>
                  </a:cubicBezTo>
                  <a:lnTo>
                    <a:pt x="76055" y="56741"/>
                  </a:lnTo>
                  <a:lnTo>
                    <a:pt x="76055" y="56708"/>
                  </a:lnTo>
                  <a:cubicBezTo>
                    <a:pt x="76488" y="56074"/>
                    <a:pt x="76522" y="55274"/>
                    <a:pt x="76522" y="54506"/>
                  </a:cubicBezTo>
                  <a:cubicBezTo>
                    <a:pt x="76488" y="50036"/>
                    <a:pt x="76488" y="1"/>
                    <a:pt x="76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2493;p47">
              <a:extLst>
                <a:ext uri="{FF2B5EF4-FFF2-40B4-BE49-F238E27FC236}">
                  <a16:creationId xmlns:a16="http://schemas.microsoft.com/office/drawing/2014/main" id="{456421B8-73C2-16AA-ED7E-DBEBE6D50E23}"/>
                </a:ext>
              </a:extLst>
            </p:cNvPr>
            <p:cNvSpPr/>
            <p:nvPr/>
          </p:nvSpPr>
          <p:spPr>
            <a:xfrm flipH="1">
              <a:off x="5150437" y="1660861"/>
              <a:ext cx="1287798" cy="973386"/>
            </a:xfrm>
            <a:custGeom>
              <a:avLst/>
              <a:gdLst/>
              <a:ahLst/>
              <a:cxnLst/>
              <a:rect l="l" t="t" r="r" b="b"/>
              <a:pathLst>
                <a:path w="77056" h="58243" extrusionOk="0">
                  <a:moveTo>
                    <a:pt x="38495" y="367"/>
                  </a:moveTo>
                  <a:lnTo>
                    <a:pt x="76543" y="434"/>
                  </a:lnTo>
                  <a:lnTo>
                    <a:pt x="76543" y="434"/>
                  </a:lnTo>
                  <a:cubicBezTo>
                    <a:pt x="76530" y="492"/>
                    <a:pt x="76522" y="551"/>
                    <a:pt x="76522" y="601"/>
                  </a:cubicBezTo>
                  <a:cubicBezTo>
                    <a:pt x="76489" y="668"/>
                    <a:pt x="76489" y="701"/>
                    <a:pt x="76489" y="768"/>
                  </a:cubicBezTo>
                  <a:lnTo>
                    <a:pt x="76489" y="1101"/>
                  </a:lnTo>
                  <a:lnTo>
                    <a:pt x="76489" y="2002"/>
                  </a:lnTo>
                  <a:lnTo>
                    <a:pt x="76489" y="3770"/>
                  </a:lnTo>
                  <a:lnTo>
                    <a:pt x="76489" y="7306"/>
                  </a:lnTo>
                  <a:lnTo>
                    <a:pt x="76489" y="14411"/>
                  </a:lnTo>
                  <a:lnTo>
                    <a:pt x="76455" y="28621"/>
                  </a:lnTo>
                  <a:lnTo>
                    <a:pt x="76422" y="42798"/>
                  </a:lnTo>
                  <a:lnTo>
                    <a:pt x="76422" y="49903"/>
                  </a:lnTo>
                  <a:lnTo>
                    <a:pt x="76422" y="53439"/>
                  </a:lnTo>
                  <a:cubicBezTo>
                    <a:pt x="76389" y="54039"/>
                    <a:pt x="76422" y="54640"/>
                    <a:pt x="76389" y="55207"/>
                  </a:cubicBezTo>
                  <a:cubicBezTo>
                    <a:pt x="76355" y="55774"/>
                    <a:pt x="76222" y="56274"/>
                    <a:pt x="75955" y="56674"/>
                  </a:cubicBezTo>
                  <a:lnTo>
                    <a:pt x="75955" y="56641"/>
                  </a:lnTo>
                  <a:cubicBezTo>
                    <a:pt x="75922" y="56674"/>
                    <a:pt x="75922" y="56708"/>
                    <a:pt x="75855" y="56708"/>
                  </a:cubicBezTo>
                  <a:cubicBezTo>
                    <a:pt x="75788" y="56741"/>
                    <a:pt x="75755" y="56774"/>
                    <a:pt x="75688" y="56808"/>
                  </a:cubicBezTo>
                  <a:cubicBezTo>
                    <a:pt x="75521" y="56875"/>
                    <a:pt x="75388" y="56908"/>
                    <a:pt x="75221" y="56975"/>
                  </a:cubicBezTo>
                  <a:cubicBezTo>
                    <a:pt x="74921" y="57041"/>
                    <a:pt x="74587" y="57108"/>
                    <a:pt x="74254" y="57141"/>
                  </a:cubicBezTo>
                  <a:cubicBezTo>
                    <a:pt x="73587" y="57241"/>
                    <a:pt x="72919" y="57308"/>
                    <a:pt x="72252" y="57342"/>
                  </a:cubicBezTo>
                  <a:cubicBezTo>
                    <a:pt x="70885" y="57408"/>
                    <a:pt x="69484" y="57408"/>
                    <a:pt x="68116" y="57408"/>
                  </a:cubicBezTo>
                  <a:cubicBezTo>
                    <a:pt x="65347" y="57375"/>
                    <a:pt x="62612" y="57208"/>
                    <a:pt x="59810" y="57175"/>
                  </a:cubicBezTo>
                  <a:lnTo>
                    <a:pt x="43165" y="57241"/>
                  </a:lnTo>
                  <a:lnTo>
                    <a:pt x="26553" y="57275"/>
                  </a:lnTo>
                  <a:lnTo>
                    <a:pt x="18247" y="57308"/>
                  </a:lnTo>
                  <a:lnTo>
                    <a:pt x="14077" y="57308"/>
                  </a:lnTo>
                  <a:cubicBezTo>
                    <a:pt x="12710" y="57342"/>
                    <a:pt x="11309" y="57475"/>
                    <a:pt x="9941" y="57575"/>
                  </a:cubicBezTo>
                  <a:cubicBezTo>
                    <a:pt x="8540" y="57642"/>
                    <a:pt x="7172" y="57742"/>
                    <a:pt x="5805" y="57775"/>
                  </a:cubicBezTo>
                  <a:cubicBezTo>
                    <a:pt x="5104" y="57775"/>
                    <a:pt x="4404" y="57775"/>
                    <a:pt x="3737" y="57742"/>
                  </a:cubicBezTo>
                  <a:cubicBezTo>
                    <a:pt x="3403" y="57742"/>
                    <a:pt x="3036" y="57708"/>
                    <a:pt x="2703" y="57675"/>
                  </a:cubicBezTo>
                  <a:cubicBezTo>
                    <a:pt x="2369" y="57642"/>
                    <a:pt x="2002" y="57642"/>
                    <a:pt x="1735" y="57542"/>
                  </a:cubicBezTo>
                  <a:cubicBezTo>
                    <a:pt x="1135" y="57342"/>
                    <a:pt x="668" y="56841"/>
                    <a:pt x="501" y="56241"/>
                  </a:cubicBezTo>
                  <a:cubicBezTo>
                    <a:pt x="468" y="56074"/>
                    <a:pt x="468" y="55907"/>
                    <a:pt x="468" y="55774"/>
                  </a:cubicBezTo>
                  <a:lnTo>
                    <a:pt x="468" y="55240"/>
                  </a:lnTo>
                  <a:lnTo>
                    <a:pt x="501" y="54206"/>
                  </a:lnTo>
                  <a:lnTo>
                    <a:pt x="534" y="50036"/>
                  </a:lnTo>
                  <a:lnTo>
                    <a:pt x="768" y="33424"/>
                  </a:lnTo>
                  <a:cubicBezTo>
                    <a:pt x="835" y="27887"/>
                    <a:pt x="901" y="22350"/>
                    <a:pt x="935" y="16813"/>
                  </a:cubicBezTo>
                  <a:lnTo>
                    <a:pt x="935" y="8507"/>
                  </a:lnTo>
                  <a:lnTo>
                    <a:pt x="901" y="4337"/>
                  </a:lnTo>
                  <a:lnTo>
                    <a:pt x="868" y="2269"/>
                  </a:lnTo>
                  <a:cubicBezTo>
                    <a:pt x="835" y="1902"/>
                    <a:pt x="835" y="1568"/>
                    <a:pt x="801" y="1201"/>
                  </a:cubicBezTo>
                  <a:cubicBezTo>
                    <a:pt x="768" y="1035"/>
                    <a:pt x="735" y="868"/>
                    <a:pt x="668" y="701"/>
                  </a:cubicBezTo>
                  <a:lnTo>
                    <a:pt x="601" y="434"/>
                  </a:lnTo>
                  <a:lnTo>
                    <a:pt x="601" y="434"/>
                  </a:lnTo>
                  <a:lnTo>
                    <a:pt x="601" y="434"/>
                  </a:lnTo>
                  <a:lnTo>
                    <a:pt x="19381" y="401"/>
                  </a:lnTo>
                  <a:lnTo>
                    <a:pt x="38495" y="367"/>
                  </a:lnTo>
                  <a:close/>
                  <a:moveTo>
                    <a:pt x="234" y="0"/>
                  </a:moveTo>
                  <a:lnTo>
                    <a:pt x="234" y="434"/>
                  </a:lnTo>
                  <a:cubicBezTo>
                    <a:pt x="120" y="434"/>
                    <a:pt x="79" y="361"/>
                    <a:pt x="70" y="361"/>
                  </a:cubicBezTo>
                  <a:cubicBezTo>
                    <a:pt x="68" y="361"/>
                    <a:pt x="67" y="363"/>
                    <a:pt x="67" y="367"/>
                  </a:cubicBezTo>
                  <a:lnTo>
                    <a:pt x="67" y="501"/>
                  </a:lnTo>
                  <a:cubicBezTo>
                    <a:pt x="67" y="568"/>
                    <a:pt x="34" y="668"/>
                    <a:pt x="34" y="734"/>
                  </a:cubicBezTo>
                  <a:cubicBezTo>
                    <a:pt x="1" y="901"/>
                    <a:pt x="1" y="1068"/>
                    <a:pt x="1" y="1268"/>
                  </a:cubicBezTo>
                  <a:cubicBezTo>
                    <a:pt x="1" y="1602"/>
                    <a:pt x="34" y="1935"/>
                    <a:pt x="34" y="2269"/>
                  </a:cubicBezTo>
                  <a:lnTo>
                    <a:pt x="101" y="4337"/>
                  </a:lnTo>
                  <a:lnTo>
                    <a:pt x="167" y="8507"/>
                  </a:lnTo>
                  <a:lnTo>
                    <a:pt x="201" y="16813"/>
                  </a:lnTo>
                  <a:lnTo>
                    <a:pt x="201" y="33424"/>
                  </a:lnTo>
                  <a:lnTo>
                    <a:pt x="167" y="41730"/>
                  </a:lnTo>
                  <a:lnTo>
                    <a:pt x="101" y="50036"/>
                  </a:lnTo>
                  <a:lnTo>
                    <a:pt x="34" y="54206"/>
                  </a:lnTo>
                  <a:lnTo>
                    <a:pt x="34" y="55240"/>
                  </a:lnTo>
                  <a:lnTo>
                    <a:pt x="34" y="55740"/>
                  </a:lnTo>
                  <a:cubicBezTo>
                    <a:pt x="34" y="55941"/>
                    <a:pt x="34" y="56141"/>
                    <a:pt x="101" y="56307"/>
                  </a:cubicBezTo>
                  <a:cubicBezTo>
                    <a:pt x="268" y="57075"/>
                    <a:pt x="835" y="57708"/>
                    <a:pt x="1568" y="57942"/>
                  </a:cubicBezTo>
                  <a:cubicBezTo>
                    <a:pt x="1969" y="58075"/>
                    <a:pt x="2302" y="58075"/>
                    <a:pt x="2636" y="58109"/>
                  </a:cubicBezTo>
                  <a:cubicBezTo>
                    <a:pt x="3003" y="58142"/>
                    <a:pt x="3336" y="58175"/>
                    <a:pt x="3703" y="58175"/>
                  </a:cubicBezTo>
                  <a:cubicBezTo>
                    <a:pt x="4404" y="58242"/>
                    <a:pt x="5104" y="58242"/>
                    <a:pt x="5805" y="58242"/>
                  </a:cubicBezTo>
                  <a:cubicBezTo>
                    <a:pt x="7172" y="58209"/>
                    <a:pt x="8573" y="58109"/>
                    <a:pt x="9941" y="58042"/>
                  </a:cubicBezTo>
                  <a:cubicBezTo>
                    <a:pt x="11342" y="57942"/>
                    <a:pt x="12710" y="57842"/>
                    <a:pt x="14077" y="57809"/>
                  </a:cubicBezTo>
                  <a:lnTo>
                    <a:pt x="18247" y="57809"/>
                  </a:lnTo>
                  <a:lnTo>
                    <a:pt x="26553" y="57842"/>
                  </a:lnTo>
                  <a:lnTo>
                    <a:pt x="43165" y="57909"/>
                  </a:lnTo>
                  <a:lnTo>
                    <a:pt x="59777" y="57942"/>
                  </a:lnTo>
                  <a:cubicBezTo>
                    <a:pt x="62545" y="57975"/>
                    <a:pt x="65314" y="58175"/>
                    <a:pt x="68083" y="58209"/>
                  </a:cubicBezTo>
                  <a:cubicBezTo>
                    <a:pt x="68783" y="58209"/>
                    <a:pt x="69484" y="58217"/>
                    <a:pt x="70184" y="58217"/>
                  </a:cubicBezTo>
                  <a:cubicBezTo>
                    <a:pt x="70885" y="58217"/>
                    <a:pt x="71585" y="58209"/>
                    <a:pt x="72286" y="58175"/>
                  </a:cubicBezTo>
                  <a:cubicBezTo>
                    <a:pt x="72953" y="58142"/>
                    <a:pt x="73687" y="58075"/>
                    <a:pt x="74387" y="57975"/>
                  </a:cubicBezTo>
                  <a:cubicBezTo>
                    <a:pt x="74721" y="57942"/>
                    <a:pt x="75088" y="57875"/>
                    <a:pt x="75455" y="57775"/>
                  </a:cubicBezTo>
                  <a:cubicBezTo>
                    <a:pt x="75621" y="57708"/>
                    <a:pt x="75822" y="57675"/>
                    <a:pt x="75988" y="57575"/>
                  </a:cubicBezTo>
                  <a:cubicBezTo>
                    <a:pt x="76088" y="57575"/>
                    <a:pt x="76188" y="57508"/>
                    <a:pt x="76289" y="57442"/>
                  </a:cubicBezTo>
                  <a:cubicBezTo>
                    <a:pt x="76389" y="57408"/>
                    <a:pt x="76489" y="57308"/>
                    <a:pt x="76589" y="57208"/>
                  </a:cubicBezTo>
                  <a:lnTo>
                    <a:pt x="76555" y="57208"/>
                  </a:lnTo>
                  <a:lnTo>
                    <a:pt x="76589" y="57175"/>
                  </a:lnTo>
                  <a:lnTo>
                    <a:pt x="76622" y="57141"/>
                  </a:lnTo>
                  <a:cubicBezTo>
                    <a:pt x="77056" y="56541"/>
                    <a:pt x="77056" y="55807"/>
                    <a:pt x="77056" y="55207"/>
                  </a:cubicBezTo>
                  <a:lnTo>
                    <a:pt x="77056" y="53439"/>
                  </a:lnTo>
                  <a:lnTo>
                    <a:pt x="77056" y="49870"/>
                  </a:lnTo>
                  <a:lnTo>
                    <a:pt x="77022" y="42798"/>
                  </a:lnTo>
                  <a:lnTo>
                    <a:pt x="76989" y="28588"/>
                  </a:lnTo>
                  <a:lnTo>
                    <a:pt x="76956" y="14411"/>
                  </a:lnTo>
                  <a:lnTo>
                    <a:pt x="76922" y="7306"/>
                  </a:lnTo>
                  <a:lnTo>
                    <a:pt x="76922" y="3770"/>
                  </a:lnTo>
                  <a:lnTo>
                    <a:pt x="76922" y="768"/>
                  </a:lnTo>
                  <a:cubicBezTo>
                    <a:pt x="76922" y="734"/>
                    <a:pt x="76889" y="734"/>
                    <a:pt x="76889" y="701"/>
                  </a:cubicBezTo>
                  <a:cubicBezTo>
                    <a:pt x="76889" y="668"/>
                    <a:pt x="76856" y="668"/>
                    <a:pt x="76822" y="601"/>
                  </a:cubicBezTo>
                  <a:cubicBezTo>
                    <a:pt x="76756" y="568"/>
                    <a:pt x="76722" y="501"/>
                    <a:pt x="76689" y="434"/>
                  </a:cubicBezTo>
                  <a:lnTo>
                    <a:pt x="76689" y="434"/>
                  </a:lnTo>
                  <a:lnTo>
                    <a:pt x="76689" y="434"/>
                  </a:lnTo>
                  <a:lnTo>
                    <a:pt x="76722" y="434"/>
                  </a:lnTo>
                  <a:lnTo>
                    <a:pt x="76722" y="0"/>
                  </a:lnTo>
                  <a:cubicBezTo>
                    <a:pt x="76711" y="22"/>
                    <a:pt x="76701" y="47"/>
                    <a:pt x="76689" y="74"/>
                  </a:cubicBezTo>
                  <a:lnTo>
                    <a:pt x="76689" y="74"/>
                  </a:lnTo>
                  <a:lnTo>
                    <a:pt x="76689" y="0"/>
                  </a:lnTo>
                  <a:lnTo>
                    <a:pt x="38461" y="34"/>
                  </a:lnTo>
                  <a:lnTo>
                    <a:pt x="19348" y="34"/>
                  </a:lnTo>
                  <a:lnTo>
                    <a:pt x="274" y="1"/>
                  </a:lnTo>
                  <a:lnTo>
                    <a:pt x="274" y="1"/>
                  </a:lnTo>
                  <a:cubicBezTo>
                    <a:pt x="272" y="1"/>
                    <a:pt x="270" y="0"/>
                    <a:pt x="268" y="0"/>
                  </a:cubicBezTo>
                  <a:lnTo>
                    <a:pt x="268" y="1"/>
                  </a:lnTo>
                  <a:lnTo>
                    <a:pt x="268" y="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2494;p47">
              <a:extLst>
                <a:ext uri="{FF2B5EF4-FFF2-40B4-BE49-F238E27FC236}">
                  <a16:creationId xmlns:a16="http://schemas.microsoft.com/office/drawing/2014/main" id="{6997DB04-CDEE-18E7-A09F-D8AAFB8B849C}"/>
                </a:ext>
              </a:extLst>
            </p:cNvPr>
            <p:cNvSpPr/>
            <p:nvPr/>
          </p:nvSpPr>
          <p:spPr>
            <a:xfrm flipH="1">
              <a:off x="5270850" y="2173901"/>
              <a:ext cx="661748" cy="447511"/>
            </a:xfrm>
            <a:custGeom>
              <a:avLst/>
              <a:gdLst/>
              <a:ahLst/>
              <a:cxnLst/>
              <a:rect l="l" t="t" r="r" b="b"/>
              <a:pathLst>
                <a:path w="39596" h="26777" extrusionOk="0">
                  <a:moveTo>
                    <a:pt x="11342" y="1"/>
                  </a:moveTo>
                  <a:cubicBezTo>
                    <a:pt x="11240" y="1"/>
                    <a:pt x="11140" y="9"/>
                    <a:pt x="11042" y="24"/>
                  </a:cubicBezTo>
                  <a:cubicBezTo>
                    <a:pt x="10575" y="125"/>
                    <a:pt x="10141" y="358"/>
                    <a:pt x="9708" y="592"/>
                  </a:cubicBezTo>
                  <a:cubicBezTo>
                    <a:pt x="8006" y="1425"/>
                    <a:pt x="6105" y="1759"/>
                    <a:pt x="4370" y="2526"/>
                  </a:cubicBezTo>
                  <a:cubicBezTo>
                    <a:pt x="1568" y="3727"/>
                    <a:pt x="501" y="6029"/>
                    <a:pt x="101" y="8931"/>
                  </a:cubicBezTo>
                  <a:cubicBezTo>
                    <a:pt x="34" y="9665"/>
                    <a:pt x="1" y="10365"/>
                    <a:pt x="1" y="11099"/>
                  </a:cubicBezTo>
                  <a:cubicBezTo>
                    <a:pt x="34" y="11733"/>
                    <a:pt x="267" y="12267"/>
                    <a:pt x="267" y="12900"/>
                  </a:cubicBezTo>
                  <a:cubicBezTo>
                    <a:pt x="401" y="16403"/>
                    <a:pt x="901" y="19839"/>
                    <a:pt x="1435" y="23274"/>
                  </a:cubicBezTo>
                  <a:cubicBezTo>
                    <a:pt x="1668" y="24709"/>
                    <a:pt x="2002" y="25142"/>
                    <a:pt x="2236" y="26577"/>
                  </a:cubicBezTo>
                  <a:lnTo>
                    <a:pt x="39362" y="26777"/>
                  </a:lnTo>
                  <a:cubicBezTo>
                    <a:pt x="39429" y="24909"/>
                    <a:pt x="38995" y="23741"/>
                    <a:pt x="38995" y="21840"/>
                  </a:cubicBezTo>
                  <a:cubicBezTo>
                    <a:pt x="39028" y="18538"/>
                    <a:pt x="39596" y="15269"/>
                    <a:pt x="39395" y="11933"/>
                  </a:cubicBezTo>
                  <a:cubicBezTo>
                    <a:pt x="39295" y="10499"/>
                    <a:pt x="39129" y="8731"/>
                    <a:pt x="38361" y="7463"/>
                  </a:cubicBezTo>
                  <a:cubicBezTo>
                    <a:pt x="37527" y="6095"/>
                    <a:pt x="35960" y="5262"/>
                    <a:pt x="34559" y="4561"/>
                  </a:cubicBezTo>
                  <a:cubicBezTo>
                    <a:pt x="31957" y="3293"/>
                    <a:pt x="29055" y="2426"/>
                    <a:pt x="26353" y="1392"/>
                  </a:cubicBezTo>
                  <a:cubicBezTo>
                    <a:pt x="24652" y="2993"/>
                    <a:pt x="22483" y="3227"/>
                    <a:pt x="20148" y="3327"/>
                  </a:cubicBezTo>
                  <a:cubicBezTo>
                    <a:pt x="20102" y="3328"/>
                    <a:pt x="20055" y="3328"/>
                    <a:pt x="20009" y="3328"/>
                  </a:cubicBezTo>
                  <a:cubicBezTo>
                    <a:pt x="18396" y="3328"/>
                    <a:pt x="16938" y="2771"/>
                    <a:pt x="15512" y="1993"/>
                  </a:cubicBezTo>
                  <a:cubicBezTo>
                    <a:pt x="14424" y="1402"/>
                    <a:pt x="12728" y="1"/>
                    <a:pt x="11342" y="1"/>
                  </a:cubicBezTo>
                  <a:close/>
                </a:path>
              </a:pathLst>
            </a:custGeom>
            <a:solidFill>
              <a:srgbClr val="5CC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2495;p47">
              <a:extLst>
                <a:ext uri="{FF2B5EF4-FFF2-40B4-BE49-F238E27FC236}">
                  <a16:creationId xmlns:a16="http://schemas.microsoft.com/office/drawing/2014/main" id="{D7C94B85-3B76-23A5-70CC-E6C1B6AA193D}"/>
                </a:ext>
              </a:extLst>
            </p:cNvPr>
            <p:cNvSpPr/>
            <p:nvPr/>
          </p:nvSpPr>
          <p:spPr>
            <a:xfrm flipH="1">
              <a:off x="5705693" y="2206992"/>
              <a:ext cx="720827" cy="417211"/>
            </a:xfrm>
            <a:custGeom>
              <a:avLst/>
              <a:gdLst/>
              <a:ahLst/>
              <a:cxnLst/>
              <a:rect l="l" t="t" r="r" b="b"/>
              <a:pathLst>
                <a:path w="43131" h="24964" extrusionOk="0">
                  <a:moveTo>
                    <a:pt x="36513" y="1"/>
                  </a:moveTo>
                  <a:cubicBezTo>
                    <a:pt x="36077" y="1"/>
                    <a:pt x="35625" y="58"/>
                    <a:pt x="35159" y="179"/>
                  </a:cubicBezTo>
                  <a:cubicBezTo>
                    <a:pt x="31256" y="1180"/>
                    <a:pt x="28654" y="4883"/>
                    <a:pt x="26953" y="8285"/>
                  </a:cubicBezTo>
                  <a:cubicBezTo>
                    <a:pt x="26419" y="9319"/>
                    <a:pt x="25985" y="10387"/>
                    <a:pt x="25585" y="11454"/>
                  </a:cubicBezTo>
                  <a:cubicBezTo>
                    <a:pt x="25318" y="12188"/>
                    <a:pt x="25085" y="12922"/>
                    <a:pt x="24851" y="13656"/>
                  </a:cubicBezTo>
                  <a:cubicBezTo>
                    <a:pt x="24551" y="14589"/>
                    <a:pt x="22086" y="19087"/>
                    <a:pt x="22449" y="19692"/>
                  </a:cubicBezTo>
                  <a:lnTo>
                    <a:pt x="22449" y="19692"/>
                  </a:lnTo>
                  <a:cubicBezTo>
                    <a:pt x="19380" y="14622"/>
                    <a:pt x="15277" y="10286"/>
                    <a:pt x="11242" y="5950"/>
                  </a:cubicBezTo>
                  <a:cubicBezTo>
                    <a:pt x="10341" y="4983"/>
                    <a:pt x="9440" y="3982"/>
                    <a:pt x="8940" y="2748"/>
                  </a:cubicBezTo>
                  <a:cubicBezTo>
                    <a:pt x="8540" y="2748"/>
                    <a:pt x="7472" y="3849"/>
                    <a:pt x="7105" y="4115"/>
                  </a:cubicBezTo>
                  <a:cubicBezTo>
                    <a:pt x="6338" y="4683"/>
                    <a:pt x="5571" y="5250"/>
                    <a:pt x="4837" y="5850"/>
                  </a:cubicBezTo>
                  <a:cubicBezTo>
                    <a:pt x="3403" y="6984"/>
                    <a:pt x="2002" y="8152"/>
                    <a:pt x="634" y="9386"/>
                  </a:cubicBezTo>
                  <a:cubicBezTo>
                    <a:pt x="434" y="9553"/>
                    <a:pt x="267" y="9719"/>
                    <a:pt x="200" y="9953"/>
                  </a:cubicBezTo>
                  <a:cubicBezTo>
                    <a:pt x="0" y="10553"/>
                    <a:pt x="601" y="10920"/>
                    <a:pt x="867" y="11387"/>
                  </a:cubicBezTo>
                  <a:cubicBezTo>
                    <a:pt x="1134" y="11854"/>
                    <a:pt x="1268" y="12355"/>
                    <a:pt x="1468" y="12855"/>
                  </a:cubicBezTo>
                  <a:cubicBezTo>
                    <a:pt x="2669" y="15590"/>
                    <a:pt x="4103" y="18326"/>
                    <a:pt x="5537" y="20961"/>
                  </a:cubicBezTo>
                  <a:cubicBezTo>
                    <a:pt x="6238" y="22295"/>
                    <a:pt x="7139" y="23763"/>
                    <a:pt x="7973" y="24964"/>
                  </a:cubicBezTo>
                  <a:lnTo>
                    <a:pt x="38461" y="24630"/>
                  </a:lnTo>
                  <a:cubicBezTo>
                    <a:pt x="38694" y="24363"/>
                    <a:pt x="38561" y="24530"/>
                    <a:pt x="38761" y="24230"/>
                  </a:cubicBezTo>
                  <a:cubicBezTo>
                    <a:pt x="41663" y="20127"/>
                    <a:pt x="43131" y="15057"/>
                    <a:pt x="43131" y="10020"/>
                  </a:cubicBezTo>
                  <a:cubicBezTo>
                    <a:pt x="43131" y="8118"/>
                    <a:pt x="42931" y="6150"/>
                    <a:pt x="42164" y="4416"/>
                  </a:cubicBezTo>
                  <a:cubicBezTo>
                    <a:pt x="41081" y="1965"/>
                    <a:pt x="39072" y="1"/>
                    <a:pt x="36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2496;p47">
              <a:extLst>
                <a:ext uri="{FF2B5EF4-FFF2-40B4-BE49-F238E27FC236}">
                  <a16:creationId xmlns:a16="http://schemas.microsoft.com/office/drawing/2014/main" id="{A78AD88A-1E9D-BD9F-7103-C7259ED0A1FC}"/>
                </a:ext>
              </a:extLst>
            </p:cNvPr>
            <p:cNvSpPr/>
            <p:nvPr/>
          </p:nvSpPr>
          <p:spPr>
            <a:xfrm flipH="1">
              <a:off x="5198936" y="2173751"/>
              <a:ext cx="346768" cy="448680"/>
            </a:xfrm>
            <a:custGeom>
              <a:avLst/>
              <a:gdLst/>
              <a:ahLst/>
              <a:cxnLst/>
              <a:rect l="l" t="t" r="r" b="b"/>
              <a:pathLst>
                <a:path w="20749" h="26847" extrusionOk="0">
                  <a:moveTo>
                    <a:pt x="2235" y="0"/>
                  </a:moveTo>
                  <a:cubicBezTo>
                    <a:pt x="2335" y="1535"/>
                    <a:pt x="301" y="3269"/>
                    <a:pt x="167" y="4804"/>
                  </a:cubicBezTo>
                  <a:cubicBezTo>
                    <a:pt x="0" y="6471"/>
                    <a:pt x="3970" y="8840"/>
                    <a:pt x="3336" y="10441"/>
                  </a:cubicBezTo>
                  <a:cubicBezTo>
                    <a:pt x="2869" y="11642"/>
                    <a:pt x="2769" y="12976"/>
                    <a:pt x="2802" y="14277"/>
                  </a:cubicBezTo>
                  <a:cubicBezTo>
                    <a:pt x="2903" y="18847"/>
                    <a:pt x="3203" y="22316"/>
                    <a:pt x="3803" y="26753"/>
                  </a:cubicBezTo>
                  <a:cubicBezTo>
                    <a:pt x="6149" y="26811"/>
                    <a:pt x="8528" y="26846"/>
                    <a:pt x="10948" y="26846"/>
                  </a:cubicBezTo>
                  <a:cubicBezTo>
                    <a:pt x="12692" y="26846"/>
                    <a:pt x="14457" y="26828"/>
                    <a:pt x="16245" y="26786"/>
                  </a:cubicBezTo>
                  <a:cubicBezTo>
                    <a:pt x="17780" y="26753"/>
                    <a:pt x="19281" y="26719"/>
                    <a:pt x="20749" y="26686"/>
                  </a:cubicBezTo>
                  <a:cubicBezTo>
                    <a:pt x="20682" y="24618"/>
                    <a:pt x="20515" y="22216"/>
                    <a:pt x="20348" y="20148"/>
                  </a:cubicBezTo>
                  <a:cubicBezTo>
                    <a:pt x="19915" y="14677"/>
                    <a:pt x="20115" y="7172"/>
                    <a:pt x="14044" y="4770"/>
                  </a:cubicBezTo>
                  <a:cubicBezTo>
                    <a:pt x="12810" y="4270"/>
                    <a:pt x="11575" y="3836"/>
                    <a:pt x="10308" y="3436"/>
                  </a:cubicBezTo>
                  <a:cubicBezTo>
                    <a:pt x="8006" y="2735"/>
                    <a:pt x="4971" y="601"/>
                    <a:pt x="2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2497;p47">
              <a:extLst>
                <a:ext uri="{FF2B5EF4-FFF2-40B4-BE49-F238E27FC236}">
                  <a16:creationId xmlns:a16="http://schemas.microsoft.com/office/drawing/2014/main" id="{76F440AA-69B9-5A66-8BD2-249161E22023}"/>
                </a:ext>
              </a:extLst>
            </p:cNvPr>
            <p:cNvSpPr/>
            <p:nvPr/>
          </p:nvSpPr>
          <p:spPr>
            <a:xfrm flipH="1">
              <a:off x="5525616" y="1792890"/>
              <a:ext cx="258693" cy="469371"/>
            </a:xfrm>
            <a:custGeom>
              <a:avLst/>
              <a:gdLst/>
              <a:ahLst/>
              <a:cxnLst/>
              <a:rect l="l" t="t" r="r" b="b"/>
              <a:pathLst>
                <a:path w="15479" h="28085" extrusionOk="0">
                  <a:moveTo>
                    <a:pt x="6446" y="0"/>
                  </a:moveTo>
                  <a:cubicBezTo>
                    <a:pt x="5855" y="0"/>
                    <a:pt x="5237" y="83"/>
                    <a:pt x="4571" y="273"/>
                  </a:cubicBezTo>
                  <a:cubicBezTo>
                    <a:pt x="3270" y="673"/>
                    <a:pt x="1068" y="306"/>
                    <a:pt x="668" y="1741"/>
                  </a:cubicBezTo>
                  <a:cubicBezTo>
                    <a:pt x="1" y="4243"/>
                    <a:pt x="368" y="8779"/>
                    <a:pt x="668" y="11314"/>
                  </a:cubicBezTo>
                  <a:cubicBezTo>
                    <a:pt x="835" y="12715"/>
                    <a:pt x="1135" y="14283"/>
                    <a:pt x="2002" y="15317"/>
                  </a:cubicBezTo>
                  <a:cubicBezTo>
                    <a:pt x="2536" y="15984"/>
                    <a:pt x="3270" y="16485"/>
                    <a:pt x="4137" y="16551"/>
                  </a:cubicBezTo>
                  <a:cubicBezTo>
                    <a:pt x="4003" y="18653"/>
                    <a:pt x="4704" y="21421"/>
                    <a:pt x="2636" y="22822"/>
                  </a:cubicBezTo>
                  <a:cubicBezTo>
                    <a:pt x="2469" y="22923"/>
                    <a:pt x="2302" y="23023"/>
                    <a:pt x="2135" y="23123"/>
                  </a:cubicBezTo>
                  <a:cubicBezTo>
                    <a:pt x="3436" y="24457"/>
                    <a:pt x="6105" y="27826"/>
                    <a:pt x="7840" y="28060"/>
                  </a:cubicBezTo>
                  <a:cubicBezTo>
                    <a:pt x="7974" y="28077"/>
                    <a:pt x="8107" y="28085"/>
                    <a:pt x="8238" y="28085"/>
                  </a:cubicBezTo>
                  <a:cubicBezTo>
                    <a:pt x="10957" y="28085"/>
                    <a:pt x="13172" y="24595"/>
                    <a:pt x="15145" y="22622"/>
                  </a:cubicBezTo>
                  <a:cubicBezTo>
                    <a:pt x="15211" y="22589"/>
                    <a:pt x="15245" y="22556"/>
                    <a:pt x="15278" y="22556"/>
                  </a:cubicBezTo>
                  <a:cubicBezTo>
                    <a:pt x="14945" y="21922"/>
                    <a:pt x="14778" y="21188"/>
                    <a:pt x="14711" y="20454"/>
                  </a:cubicBezTo>
                  <a:cubicBezTo>
                    <a:pt x="14644" y="19687"/>
                    <a:pt x="14678" y="18886"/>
                    <a:pt x="14744" y="18119"/>
                  </a:cubicBezTo>
                  <a:cubicBezTo>
                    <a:pt x="14811" y="16618"/>
                    <a:pt x="14911" y="15150"/>
                    <a:pt x="15045" y="13649"/>
                  </a:cubicBezTo>
                  <a:cubicBezTo>
                    <a:pt x="15211" y="11414"/>
                    <a:pt x="15478" y="9146"/>
                    <a:pt x="15078" y="6911"/>
                  </a:cubicBezTo>
                  <a:cubicBezTo>
                    <a:pt x="14644" y="4676"/>
                    <a:pt x="13410" y="2441"/>
                    <a:pt x="11242" y="1440"/>
                  </a:cubicBezTo>
                  <a:cubicBezTo>
                    <a:pt x="9587" y="675"/>
                    <a:pt x="8132" y="0"/>
                    <a:pt x="6446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2498;p47">
              <a:extLst>
                <a:ext uri="{FF2B5EF4-FFF2-40B4-BE49-F238E27FC236}">
                  <a16:creationId xmlns:a16="http://schemas.microsoft.com/office/drawing/2014/main" id="{BED0BB22-DB2B-3D6F-1E00-0D3968BA9478}"/>
                </a:ext>
              </a:extLst>
            </p:cNvPr>
            <p:cNvSpPr/>
            <p:nvPr/>
          </p:nvSpPr>
          <p:spPr>
            <a:xfrm flipH="1">
              <a:off x="5493845" y="1731455"/>
              <a:ext cx="308864" cy="295460"/>
            </a:xfrm>
            <a:custGeom>
              <a:avLst/>
              <a:gdLst/>
              <a:ahLst/>
              <a:cxnLst/>
              <a:rect l="l" t="t" r="r" b="b"/>
              <a:pathLst>
                <a:path w="18481" h="17679" extrusionOk="0">
                  <a:moveTo>
                    <a:pt x="3112" y="0"/>
                  </a:moveTo>
                  <a:cubicBezTo>
                    <a:pt x="2840" y="0"/>
                    <a:pt x="2562" y="60"/>
                    <a:pt x="2302" y="146"/>
                  </a:cubicBezTo>
                  <a:cubicBezTo>
                    <a:pt x="1235" y="580"/>
                    <a:pt x="535" y="1647"/>
                    <a:pt x="268" y="2781"/>
                  </a:cubicBezTo>
                  <a:cubicBezTo>
                    <a:pt x="1" y="3882"/>
                    <a:pt x="101" y="5050"/>
                    <a:pt x="201" y="6184"/>
                  </a:cubicBezTo>
                  <a:cubicBezTo>
                    <a:pt x="201" y="6517"/>
                    <a:pt x="234" y="6851"/>
                    <a:pt x="434" y="7118"/>
                  </a:cubicBezTo>
                  <a:cubicBezTo>
                    <a:pt x="635" y="7385"/>
                    <a:pt x="935" y="7518"/>
                    <a:pt x="1235" y="7652"/>
                  </a:cubicBezTo>
                  <a:cubicBezTo>
                    <a:pt x="1797" y="7865"/>
                    <a:pt x="2477" y="7933"/>
                    <a:pt x="3217" y="7933"/>
                  </a:cubicBezTo>
                  <a:cubicBezTo>
                    <a:pt x="4500" y="7933"/>
                    <a:pt x="5966" y="7730"/>
                    <a:pt x="7322" y="7730"/>
                  </a:cubicBezTo>
                  <a:cubicBezTo>
                    <a:pt x="8851" y="7730"/>
                    <a:pt x="10241" y="7988"/>
                    <a:pt x="11075" y="9086"/>
                  </a:cubicBezTo>
                  <a:cubicBezTo>
                    <a:pt x="11503" y="9678"/>
                    <a:pt x="10342" y="11923"/>
                    <a:pt x="11299" y="11923"/>
                  </a:cubicBezTo>
                  <a:cubicBezTo>
                    <a:pt x="11313" y="11923"/>
                    <a:pt x="11328" y="11922"/>
                    <a:pt x="11342" y="11921"/>
                  </a:cubicBezTo>
                  <a:cubicBezTo>
                    <a:pt x="11442" y="11921"/>
                    <a:pt x="11542" y="11855"/>
                    <a:pt x="11642" y="11821"/>
                  </a:cubicBezTo>
                  <a:cubicBezTo>
                    <a:pt x="11683" y="11810"/>
                    <a:pt x="11725" y="11805"/>
                    <a:pt x="11769" y="11805"/>
                  </a:cubicBezTo>
                  <a:cubicBezTo>
                    <a:pt x="12524" y="11805"/>
                    <a:pt x="13761" y="13355"/>
                    <a:pt x="14044" y="13923"/>
                  </a:cubicBezTo>
                  <a:cubicBezTo>
                    <a:pt x="14511" y="14823"/>
                    <a:pt x="14478" y="17392"/>
                    <a:pt x="15745" y="17659"/>
                  </a:cubicBezTo>
                  <a:cubicBezTo>
                    <a:pt x="15814" y="17672"/>
                    <a:pt x="15880" y="17679"/>
                    <a:pt x="15944" y="17679"/>
                  </a:cubicBezTo>
                  <a:cubicBezTo>
                    <a:pt x="17297" y="17679"/>
                    <a:pt x="17821" y="14778"/>
                    <a:pt x="17980" y="13823"/>
                  </a:cubicBezTo>
                  <a:cubicBezTo>
                    <a:pt x="18314" y="11788"/>
                    <a:pt x="18481" y="9720"/>
                    <a:pt x="18447" y="7685"/>
                  </a:cubicBezTo>
                  <a:cubicBezTo>
                    <a:pt x="18447" y="6751"/>
                    <a:pt x="18381" y="5817"/>
                    <a:pt x="18114" y="4916"/>
                  </a:cubicBezTo>
                  <a:cubicBezTo>
                    <a:pt x="17647" y="3515"/>
                    <a:pt x="16579" y="2581"/>
                    <a:pt x="15178" y="2181"/>
                  </a:cubicBezTo>
                  <a:cubicBezTo>
                    <a:pt x="13277" y="1634"/>
                    <a:pt x="11276" y="1360"/>
                    <a:pt x="9305" y="1360"/>
                  </a:cubicBezTo>
                  <a:cubicBezTo>
                    <a:pt x="8993" y="1360"/>
                    <a:pt x="8683" y="1367"/>
                    <a:pt x="8373" y="1380"/>
                  </a:cubicBezTo>
                  <a:cubicBezTo>
                    <a:pt x="7973" y="1391"/>
                    <a:pt x="7559" y="1411"/>
                    <a:pt x="7148" y="1411"/>
                  </a:cubicBezTo>
                  <a:cubicBezTo>
                    <a:pt x="6227" y="1411"/>
                    <a:pt x="5320" y="1311"/>
                    <a:pt x="4604" y="780"/>
                  </a:cubicBezTo>
                  <a:cubicBezTo>
                    <a:pt x="4337" y="580"/>
                    <a:pt x="4104" y="313"/>
                    <a:pt x="3837" y="180"/>
                  </a:cubicBezTo>
                  <a:cubicBezTo>
                    <a:pt x="3612" y="51"/>
                    <a:pt x="3365" y="0"/>
                    <a:pt x="31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2499;p47">
              <a:extLst>
                <a:ext uri="{FF2B5EF4-FFF2-40B4-BE49-F238E27FC236}">
                  <a16:creationId xmlns:a16="http://schemas.microsoft.com/office/drawing/2014/main" id="{15C7ED73-1B4C-8D6B-3514-0388C56554BF}"/>
                </a:ext>
              </a:extLst>
            </p:cNvPr>
            <p:cNvSpPr/>
            <p:nvPr/>
          </p:nvSpPr>
          <p:spPr>
            <a:xfrm flipH="1">
              <a:off x="5530629" y="1907922"/>
              <a:ext cx="86537" cy="78432"/>
            </a:xfrm>
            <a:custGeom>
              <a:avLst/>
              <a:gdLst/>
              <a:ahLst/>
              <a:cxnLst/>
              <a:rect l="l" t="t" r="r" b="b"/>
              <a:pathLst>
                <a:path w="5178" h="4693" extrusionOk="0">
                  <a:moveTo>
                    <a:pt x="2272" y="0"/>
                  </a:moveTo>
                  <a:cubicBezTo>
                    <a:pt x="960" y="0"/>
                    <a:pt x="0" y="1369"/>
                    <a:pt x="407" y="2763"/>
                  </a:cubicBezTo>
                  <a:cubicBezTo>
                    <a:pt x="685" y="3682"/>
                    <a:pt x="1498" y="4693"/>
                    <a:pt x="2437" y="4693"/>
                  </a:cubicBezTo>
                  <a:cubicBezTo>
                    <a:pt x="2624" y="4693"/>
                    <a:pt x="2815" y="4653"/>
                    <a:pt x="3009" y="4565"/>
                  </a:cubicBezTo>
                  <a:cubicBezTo>
                    <a:pt x="5044" y="3631"/>
                    <a:pt x="5177" y="795"/>
                    <a:pt x="2875" y="95"/>
                  </a:cubicBezTo>
                  <a:cubicBezTo>
                    <a:pt x="2669" y="30"/>
                    <a:pt x="2466" y="0"/>
                    <a:pt x="2272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2500;p47">
              <a:extLst>
                <a:ext uri="{FF2B5EF4-FFF2-40B4-BE49-F238E27FC236}">
                  <a16:creationId xmlns:a16="http://schemas.microsoft.com/office/drawing/2014/main" id="{0E247663-28FC-141C-7267-5D1F5E877B7E}"/>
                </a:ext>
              </a:extLst>
            </p:cNvPr>
            <p:cNvSpPr/>
            <p:nvPr/>
          </p:nvSpPr>
          <p:spPr>
            <a:xfrm flipH="1">
              <a:off x="5686172" y="1982527"/>
              <a:ext cx="65246" cy="29030"/>
            </a:xfrm>
            <a:custGeom>
              <a:avLst/>
              <a:gdLst/>
              <a:ahLst/>
              <a:cxnLst/>
              <a:rect l="l" t="t" r="r" b="b"/>
              <a:pathLst>
                <a:path w="3904" h="1737" extrusionOk="0">
                  <a:moveTo>
                    <a:pt x="3903" y="1"/>
                  </a:moveTo>
                  <a:lnTo>
                    <a:pt x="1" y="134"/>
                  </a:lnTo>
                  <a:cubicBezTo>
                    <a:pt x="164" y="1015"/>
                    <a:pt x="1029" y="1736"/>
                    <a:pt x="1941" y="1736"/>
                  </a:cubicBezTo>
                  <a:cubicBezTo>
                    <a:pt x="1961" y="1736"/>
                    <a:pt x="1982" y="1736"/>
                    <a:pt x="2002" y="1735"/>
                  </a:cubicBezTo>
                  <a:cubicBezTo>
                    <a:pt x="2936" y="1702"/>
                    <a:pt x="3770" y="935"/>
                    <a:pt x="39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2501;p47">
              <a:extLst>
                <a:ext uri="{FF2B5EF4-FFF2-40B4-BE49-F238E27FC236}">
                  <a16:creationId xmlns:a16="http://schemas.microsoft.com/office/drawing/2014/main" id="{C9A45566-2800-89D5-F770-2CEE8EB01BB1}"/>
                </a:ext>
              </a:extLst>
            </p:cNvPr>
            <p:cNvSpPr/>
            <p:nvPr/>
          </p:nvSpPr>
          <p:spPr>
            <a:xfrm flipH="1">
              <a:off x="5356151" y="2494430"/>
              <a:ext cx="12551" cy="129221"/>
            </a:xfrm>
            <a:custGeom>
              <a:avLst/>
              <a:gdLst/>
              <a:ahLst/>
              <a:cxnLst/>
              <a:rect l="l" t="t" r="r" b="b"/>
              <a:pathLst>
                <a:path w="751" h="7732" extrusionOk="0">
                  <a:moveTo>
                    <a:pt x="109" y="1"/>
                  </a:moveTo>
                  <a:cubicBezTo>
                    <a:pt x="50" y="1"/>
                    <a:pt x="0" y="43"/>
                    <a:pt x="17" y="126"/>
                  </a:cubicBezTo>
                  <a:cubicBezTo>
                    <a:pt x="117" y="2628"/>
                    <a:pt x="284" y="5196"/>
                    <a:pt x="417" y="7731"/>
                  </a:cubicBezTo>
                  <a:lnTo>
                    <a:pt x="751" y="7731"/>
                  </a:lnTo>
                  <a:cubicBezTo>
                    <a:pt x="584" y="5196"/>
                    <a:pt x="384" y="2661"/>
                    <a:pt x="251" y="126"/>
                  </a:cubicBezTo>
                  <a:cubicBezTo>
                    <a:pt x="234" y="43"/>
                    <a:pt x="167" y="1"/>
                    <a:pt x="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2502;p47">
              <a:extLst>
                <a:ext uri="{FF2B5EF4-FFF2-40B4-BE49-F238E27FC236}">
                  <a16:creationId xmlns:a16="http://schemas.microsoft.com/office/drawing/2014/main" id="{EB00408D-E4C2-48B3-2430-E910B4DAB365}"/>
                </a:ext>
              </a:extLst>
            </p:cNvPr>
            <p:cNvSpPr/>
            <p:nvPr/>
          </p:nvSpPr>
          <p:spPr>
            <a:xfrm flipH="1">
              <a:off x="5831337" y="2454220"/>
              <a:ext cx="56104" cy="166089"/>
            </a:xfrm>
            <a:custGeom>
              <a:avLst/>
              <a:gdLst/>
              <a:ahLst/>
              <a:cxnLst/>
              <a:rect l="l" t="t" r="r" b="b"/>
              <a:pathLst>
                <a:path w="3357" h="9938" extrusionOk="0">
                  <a:moveTo>
                    <a:pt x="3189" y="0"/>
                  </a:moveTo>
                  <a:cubicBezTo>
                    <a:pt x="3134" y="0"/>
                    <a:pt x="3083" y="30"/>
                    <a:pt x="3069" y="97"/>
                  </a:cubicBezTo>
                  <a:cubicBezTo>
                    <a:pt x="2636" y="1665"/>
                    <a:pt x="2269" y="3266"/>
                    <a:pt x="1768" y="4834"/>
                  </a:cubicBezTo>
                  <a:cubicBezTo>
                    <a:pt x="1301" y="6401"/>
                    <a:pt x="768" y="8003"/>
                    <a:pt x="167" y="9537"/>
                  </a:cubicBezTo>
                  <a:lnTo>
                    <a:pt x="1" y="9937"/>
                  </a:lnTo>
                  <a:lnTo>
                    <a:pt x="34" y="9937"/>
                  </a:lnTo>
                  <a:lnTo>
                    <a:pt x="334" y="9904"/>
                  </a:lnTo>
                  <a:cubicBezTo>
                    <a:pt x="1502" y="6902"/>
                    <a:pt x="2869" y="3299"/>
                    <a:pt x="3336" y="164"/>
                  </a:cubicBezTo>
                  <a:cubicBezTo>
                    <a:pt x="3356" y="64"/>
                    <a:pt x="3269" y="0"/>
                    <a:pt x="31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2503;p47">
              <a:extLst>
                <a:ext uri="{FF2B5EF4-FFF2-40B4-BE49-F238E27FC236}">
                  <a16:creationId xmlns:a16="http://schemas.microsoft.com/office/drawing/2014/main" id="{26212DF5-DE6D-ADDF-7A8D-0E416D3D592C}"/>
                </a:ext>
              </a:extLst>
            </p:cNvPr>
            <p:cNvSpPr/>
            <p:nvPr/>
          </p:nvSpPr>
          <p:spPr>
            <a:xfrm flipH="1">
              <a:off x="6310000" y="2021500"/>
              <a:ext cx="212717" cy="316167"/>
            </a:xfrm>
            <a:custGeom>
              <a:avLst/>
              <a:gdLst/>
              <a:ahLst/>
              <a:cxnLst/>
              <a:rect l="l" t="t" r="r" b="b"/>
              <a:pathLst>
                <a:path w="12728" h="18918" extrusionOk="0">
                  <a:moveTo>
                    <a:pt x="918" y="0"/>
                  </a:moveTo>
                  <a:cubicBezTo>
                    <a:pt x="215" y="0"/>
                    <a:pt x="0" y="857"/>
                    <a:pt x="552" y="1671"/>
                  </a:cubicBezTo>
                  <a:lnTo>
                    <a:pt x="3488" y="6075"/>
                  </a:lnTo>
                  <a:cubicBezTo>
                    <a:pt x="1987" y="7342"/>
                    <a:pt x="352" y="8977"/>
                    <a:pt x="519" y="10945"/>
                  </a:cubicBezTo>
                  <a:cubicBezTo>
                    <a:pt x="686" y="13013"/>
                    <a:pt x="3455" y="15648"/>
                    <a:pt x="5556" y="15648"/>
                  </a:cubicBezTo>
                  <a:cubicBezTo>
                    <a:pt x="6457" y="16782"/>
                    <a:pt x="7424" y="17850"/>
                    <a:pt x="8425" y="18917"/>
                  </a:cubicBezTo>
                  <a:cubicBezTo>
                    <a:pt x="9359" y="18083"/>
                    <a:pt x="10359" y="17316"/>
                    <a:pt x="11460" y="16749"/>
                  </a:cubicBezTo>
                  <a:cubicBezTo>
                    <a:pt x="11861" y="16249"/>
                    <a:pt x="12261" y="15782"/>
                    <a:pt x="12728" y="15381"/>
                  </a:cubicBezTo>
                  <a:cubicBezTo>
                    <a:pt x="11760" y="13080"/>
                    <a:pt x="9726" y="10645"/>
                    <a:pt x="8325" y="8710"/>
                  </a:cubicBezTo>
                  <a:cubicBezTo>
                    <a:pt x="6824" y="6575"/>
                    <a:pt x="4555" y="4607"/>
                    <a:pt x="3288" y="2372"/>
                  </a:cubicBezTo>
                  <a:cubicBezTo>
                    <a:pt x="2687" y="1772"/>
                    <a:pt x="2354" y="637"/>
                    <a:pt x="1587" y="204"/>
                  </a:cubicBezTo>
                  <a:cubicBezTo>
                    <a:pt x="1332" y="62"/>
                    <a:pt x="1107" y="0"/>
                    <a:pt x="918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2504;p47">
              <a:extLst>
                <a:ext uri="{FF2B5EF4-FFF2-40B4-BE49-F238E27FC236}">
                  <a16:creationId xmlns:a16="http://schemas.microsoft.com/office/drawing/2014/main" id="{ED8C02C8-C22D-FDCB-4C24-E2B2730A8A94}"/>
                </a:ext>
              </a:extLst>
            </p:cNvPr>
            <p:cNvSpPr/>
            <p:nvPr/>
          </p:nvSpPr>
          <p:spPr>
            <a:xfrm flipH="1">
              <a:off x="5501082" y="2145875"/>
              <a:ext cx="257573" cy="268169"/>
            </a:xfrm>
            <a:custGeom>
              <a:avLst/>
              <a:gdLst/>
              <a:ahLst/>
              <a:cxnLst/>
              <a:rect l="l" t="t" r="r" b="b"/>
              <a:pathLst>
                <a:path w="15412" h="16046" extrusionOk="0">
                  <a:moveTo>
                    <a:pt x="13376" y="0"/>
                  </a:moveTo>
                  <a:cubicBezTo>
                    <a:pt x="10908" y="3403"/>
                    <a:pt x="7572" y="5904"/>
                    <a:pt x="5938" y="6939"/>
                  </a:cubicBezTo>
                  <a:cubicBezTo>
                    <a:pt x="3836" y="3536"/>
                    <a:pt x="2235" y="567"/>
                    <a:pt x="2235" y="434"/>
                  </a:cubicBezTo>
                  <a:cubicBezTo>
                    <a:pt x="2235" y="434"/>
                    <a:pt x="1901" y="934"/>
                    <a:pt x="0" y="1601"/>
                  </a:cubicBezTo>
                  <a:cubicBezTo>
                    <a:pt x="2669" y="5971"/>
                    <a:pt x="2001" y="11675"/>
                    <a:pt x="5871" y="15044"/>
                  </a:cubicBezTo>
                  <a:cubicBezTo>
                    <a:pt x="6305" y="15445"/>
                    <a:pt x="6772" y="15845"/>
                    <a:pt x="7372" y="15978"/>
                  </a:cubicBezTo>
                  <a:cubicBezTo>
                    <a:pt x="7548" y="16024"/>
                    <a:pt x="7725" y="16045"/>
                    <a:pt x="7901" y="16045"/>
                  </a:cubicBezTo>
                  <a:cubicBezTo>
                    <a:pt x="8627" y="16045"/>
                    <a:pt x="9337" y="15681"/>
                    <a:pt x="9874" y="15144"/>
                  </a:cubicBezTo>
                  <a:cubicBezTo>
                    <a:pt x="10541" y="14511"/>
                    <a:pt x="10975" y="13677"/>
                    <a:pt x="11442" y="12876"/>
                  </a:cubicBezTo>
                  <a:cubicBezTo>
                    <a:pt x="12843" y="10374"/>
                    <a:pt x="15411" y="1868"/>
                    <a:pt x="15411" y="1868"/>
                  </a:cubicBezTo>
                  <a:cubicBezTo>
                    <a:pt x="15411" y="1868"/>
                    <a:pt x="15178" y="1701"/>
                    <a:pt x="13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2505;p47">
              <a:extLst>
                <a:ext uri="{FF2B5EF4-FFF2-40B4-BE49-F238E27FC236}">
                  <a16:creationId xmlns:a16="http://schemas.microsoft.com/office/drawing/2014/main" id="{7061A691-DB9D-F4CB-150E-151D972FC716}"/>
                </a:ext>
              </a:extLst>
            </p:cNvPr>
            <p:cNvSpPr/>
            <p:nvPr/>
          </p:nvSpPr>
          <p:spPr>
            <a:xfrm flipH="1">
              <a:off x="5666803" y="2061059"/>
              <a:ext cx="47814" cy="11465"/>
            </a:xfrm>
            <a:custGeom>
              <a:avLst/>
              <a:gdLst/>
              <a:ahLst/>
              <a:cxnLst/>
              <a:rect l="l" t="t" r="r" b="b"/>
              <a:pathLst>
                <a:path w="2861" h="686" extrusionOk="0">
                  <a:moveTo>
                    <a:pt x="2728" y="1"/>
                  </a:moveTo>
                  <a:cubicBezTo>
                    <a:pt x="2720" y="1"/>
                    <a:pt x="2711" y="2"/>
                    <a:pt x="2702" y="5"/>
                  </a:cubicBezTo>
                  <a:cubicBezTo>
                    <a:pt x="2502" y="72"/>
                    <a:pt x="2302" y="138"/>
                    <a:pt x="2102" y="205"/>
                  </a:cubicBezTo>
                  <a:cubicBezTo>
                    <a:pt x="1868" y="272"/>
                    <a:pt x="1668" y="305"/>
                    <a:pt x="1435" y="339"/>
                  </a:cubicBezTo>
                  <a:cubicBezTo>
                    <a:pt x="1194" y="399"/>
                    <a:pt x="930" y="411"/>
                    <a:pt x="664" y="411"/>
                  </a:cubicBezTo>
                  <a:cubicBezTo>
                    <a:pt x="486" y="411"/>
                    <a:pt x="307" y="405"/>
                    <a:pt x="134" y="405"/>
                  </a:cubicBezTo>
                  <a:cubicBezTo>
                    <a:pt x="34" y="405"/>
                    <a:pt x="0" y="572"/>
                    <a:pt x="134" y="605"/>
                  </a:cubicBezTo>
                  <a:cubicBezTo>
                    <a:pt x="372" y="660"/>
                    <a:pt x="621" y="685"/>
                    <a:pt x="869" y="685"/>
                  </a:cubicBezTo>
                  <a:cubicBezTo>
                    <a:pt x="1071" y="685"/>
                    <a:pt x="1273" y="669"/>
                    <a:pt x="1468" y="639"/>
                  </a:cubicBezTo>
                  <a:cubicBezTo>
                    <a:pt x="1701" y="605"/>
                    <a:pt x="1935" y="539"/>
                    <a:pt x="2135" y="505"/>
                  </a:cubicBezTo>
                  <a:cubicBezTo>
                    <a:pt x="2369" y="439"/>
                    <a:pt x="2569" y="339"/>
                    <a:pt x="2769" y="205"/>
                  </a:cubicBezTo>
                  <a:cubicBezTo>
                    <a:pt x="2860" y="144"/>
                    <a:pt x="2813" y="1"/>
                    <a:pt x="2728" y="1"/>
                  </a:cubicBezTo>
                  <a:close/>
                </a:path>
              </a:pathLst>
            </a:custGeom>
            <a:solidFill>
              <a:srgbClr val="B55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2506;p47">
              <a:extLst>
                <a:ext uri="{FF2B5EF4-FFF2-40B4-BE49-F238E27FC236}">
                  <a16:creationId xmlns:a16="http://schemas.microsoft.com/office/drawing/2014/main" id="{382DE6C8-FA69-257C-4CCD-F36504D26EE5}"/>
                </a:ext>
              </a:extLst>
            </p:cNvPr>
            <p:cNvSpPr/>
            <p:nvPr/>
          </p:nvSpPr>
          <p:spPr>
            <a:xfrm flipH="1">
              <a:off x="5568166" y="1925671"/>
              <a:ext cx="34394" cy="29915"/>
            </a:xfrm>
            <a:custGeom>
              <a:avLst/>
              <a:gdLst/>
              <a:ahLst/>
              <a:cxnLst/>
              <a:rect l="l" t="t" r="r" b="b"/>
              <a:pathLst>
                <a:path w="2058" h="1790" extrusionOk="0">
                  <a:moveTo>
                    <a:pt x="1601" y="0"/>
                  </a:moveTo>
                  <a:cubicBezTo>
                    <a:pt x="1468" y="0"/>
                    <a:pt x="1368" y="34"/>
                    <a:pt x="1234" y="67"/>
                  </a:cubicBezTo>
                  <a:cubicBezTo>
                    <a:pt x="1001" y="167"/>
                    <a:pt x="801" y="300"/>
                    <a:pt x="634" y="434"/>
                  </a:cubicBezTo>
                  <a:cubicBezTo>
                    <a:pt x="434" y="601"/>
                    <a:pt x="300" y="801"/>
                    <a:pt x="167" y="1001"/>
                  </a:cubicBezTo>
                  <a:cubicBezTo>
                    <a:pt x="133" y="1134"/>
                    <a:pt x="67" y="1234"/>
                    <a:pt x="67" y="1334"/>
                  </a:cubicBezTo>
                  <a:cubicBezTo>
                    <a:pt x="33" y="1468"/>
                    <a:pt x="0" y="1601"/>
                    <a:pt x="0" y="1701"/>
                  </a:cubicBezTo>
                  <a:cubicBezTo>
                    <a:pt x="16" y="1763"/>
                    <a:pt x="60" y="1789"/>
                    <a:pt x="106" y="1789"/>
                  </a:cubicBezTo>
                  <a:cubicBezTo>
                    <a:pt x="160" y="1789"/>
                    <a:pt x="216" y="1755"/>
                    <a:pt x="234" y="1701"/>
                  </a:cubicBezTo>
                  <a:cubicBezTo>
                    <a:pt x="267" y="1601"/>
                    <a:pt x="267" y="1501"/>
                    <a:pt x="300" y="1401"/>
                  </a:cubicBezTo>
                  <a:cubicBezTo>
                    <a:pt x="300" y="1301"/>
                    <a:pt x="334" y="1201"/>
                    <a:pt x="400" y="1134"/>
                  </a:cubicBezTo>
                  <a:cubicBezTo>
                    <a:pt x="500" y="934"/>
                    <a:pt x="600" y="767"/>
                    <a:pt x="767" y="634"/>
                  </a:cubicBezTo>
                  <a:cubicBezTo>
                    <a:pt x="901" y="501"/>
                    <a:pt x="1101" y="367"/>
                    <a:pt x="1268" y="300"/>
                  </a:cubicBezTo>
                  <a:cubicBezTo>
                    <a:pt x="1368" y="267"/>
                    <a:pt x="1468" y="234"/>
                    <a:pt x="1568" y="200"/>
                  </a:cubicBezTo>
                  <a:lnTo>
                    <a:pt x="1701" y="200"/>
                  </a:lnTo>
                  <a:cubicBezTo>
                    <a:pt x="1768" y="234"/>
                    <a:pt x="1835" y="267"/>
                    <a:pt x="1901" y="267"/>
                  </a:cubicBezTo>
                  <a:cubicBezTo>
                    <a:pt x="1912" y="271"/>
                    <a:pt x="1923" y="272"/>
                    <a:pt x="1933" y="272"/>
                  </a:cubicBezTo>
                  <a:cubicBezTo>
                    <a:pt x="2014" y="272"/>
                    <a:pt x="2057" y="163"/>
                    <a:pt x="1968" y="134"/>
                  </a:cubicBezTo>
                  <a:lnTo>
                    <a:pt x="2001" y="134"/>
                  </a:lnTo>
                  <a:cubicBezTo>
                    <a:pt x="1901" y="100"/>
                    <a:pt x="1835" y="67"/>
                    <a:pt x="1768" y="34"/>
                  </a:cubicBezTo>
                  <a:cubicBezTo>
                    <a:pt x="1701" y="0"/>
                    <a:pt x="1668" y="0"/>
                    <a:pt x="1601" y="0"/>
                  </a:cubicBezTo>
                  <a:close/>
                </a:path>
              </a:pathLst>
            </a:custGeom>
            <a:solidFill>
              <a:srgbClr val="B55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2507;p47">
              <a:extLst>
                <a:ext uri="{FF2B5EF4-FFF2-40B4-BE49-F238E27FC236}">
                  <a16:creationId xmlns:a16="http://schemas.microsoft.com/office/drawing/2014/main" id="{47CD29C9-7DBD-48B7-5F28-B26AD2A996C3}"/>
                </a:ext>
              </a:extLst>
            </p:cNvPr>
            <p:cNvSpPr/>
            <p:nvPr/>
          </p:nvSpPr>
          <p:spPr>
            <a:xfrm flipH="1">
              <a:off x="5496619" y="2169122"/>
              <a:ext cx="262035" cy="448263"/>
            </a:xfrm>
            <a:custGeom>
              <a:avLst/>
              <a:gdLst/>
              <a:ahLst/>
              <a:cxnLst/>
              <a:rect l="l" t="t" r="r" b="b"/>
              <a:pathLst>
                <a:path w="15679" h="26822" extrusionOk="0">
                  <a:moveTo>
                    <a:pt x="5971" y="6782"/>
                  </a:moveTo>
                  <a:cubicBezTo>
                    <a:pt x="5961" y="6794"/>
                    <a:pt x="5951" y="6806"/>
                    <a:pt x="5941" y="6819"/>
                  </a:cubicBezTo>
                  <a:lnTo>
                    <a:pt x="5941" y="6819"/>
                  </a:lnTo>
                  <a:cubicBezTo>
                    <a:pt x="5940" y="6817"/>
                    <a:pt x="5939" y="6816"/>
                    <a:pt x="5938" y="6815"/>
                  </a:cubicBezTo>
                  <a:cubicBezTo>
                    <a:pt x="5954" y="6798"/>
                    <a:pt x="5963" y="6790"/>
                    <a:pt x="5971" y="6782"/>
                  </a:cubicBezTo>
                  <a:close/>
                  <a:moveTo>
                    <a:pt x="167" y="60"/>
                  </a:moveTo>
                  <a:cubicBezTo>
                    <a:pt x="83" y="60"/>
                    <a:pt x="0" y="110"/>
                    <a:pt x="0" y="210"/>
                  </a:cubicBezTo>
                  <a:cubicBezTo>
                    <a:pt x="33" y="1812"/>
                    <a:pt x="734" y="3346"/>
                    <a:pt x="1268" y="4847"/>
                  </a:cubicBezTo>
                  <a:cubicBezTo>
                    <a:pt x="1801" y="6381"/>
                    <a:pt x="2368" y="7916"/>
                    <a:pt x="2969" y="9417"/>
                  </a:cubicBezTo>
                  <a:cubicBezTo>
                    <a:pt x="2902" y="9450"/>
                    <a:pt x="2869" y="9517"/>
                    <a:pt x="2835" y="9584"/>
                  </a:cubicBezTo>
                  <a:cubicBezTo>
                    <a:pt x="2778" y="9670"/>
                    <a:pt x="2870" y="9757"/>
                    <a:pt x="2982" y="9757"/>
                  </a:cubicBezTo>
                  <a:cubicBezTo>
                    <a:pt x="3000" y="9757"/>
                    <a:pt x="3018" y="9755"/>
                    <a:pt x="3036" y="9751"/>
                  </a:cubicBezTo>
                  <a:cubicBezTo>
                    <a:pt x="3069" y="9717"/>
                    <a:pt x="3102" y="9684"/>
                    <a:pt x="3169" y="9650"/>
                  </a:cubicBezTo>
                  <a:cubicBezTo>
                    <a:pt x="3169" y="9650"/>
                    <a:pt x="3202" y="9617"/>
                    <a:pt x="3202" y="9617"/>
                  </a:cubicBezTo>
                  <a:cubicBezTo>
                    <a:pt x="3269" y="9550"/>
                    <a:pt x="3336" y="9484"/>
                    <a:pt x="3402" y="9417"/>
                  </a:cubicBezTo>
                  <a:cubicBezTo>
                    <a:pt x="3536" y="9284"/>
                    <a:pt x="3669" y="9183"/>
                    <a:pt x="3769" y="9050"/>
                  </a:cubicBezTo>
                  <a:cubicBezTo>
                    <a:pt x="4036" y="8817"/>
                    <a:pt x="4303" y="8550"/>
                    <a:pt x="4537" y="8316"/>
                  </a:cubicBezTo>
                  <a:cubicBezTo>
                    <a:pt x="5025" y="7827"/>
                    <a:pt x="5514" y="7339"/>
                    <a:pt x="5941" y="6819"/>
                  </a:cubicBezTo>
                  <a:lnTo>
                    <a:pt x="5941" y="6819"/>
                  </a:lnTo>
                  <a:cubicBezTo>
                    <a:pt x="5948" y="6826"/>
                    <a:pt x="5955" y="6835"/>
                    <a:pt x="5963" y="6846"/>
                  </a:cubicBezTo>
                  <a:lnTo>
                    <a:pt x="5963" y="6846"/>
                  </a:lnTo>
                  <a:cubicBezTo>
                    <a:pt x="5965" y="6824"/>
                    <a:pt x="5968" y="6803"/>
                    <a:pt x="5971" y="6782"/>
                  </a:cubicBezTo>
                  <a:lnTo>
                    <a:pt x="5971" y="6782"/>
                  </a:lnTo>
                  <a:cubicBezTo>
                    <a:pt x="5979" y="6773"/>
                    <a:pt x="5988" y="6765"/>
                    <a:pt x="6004" y="6748"/>
                  </a:cubicBezTo>
                  <a:cubicBezTo>
                    <a:pt x="6078" y="6650"/>
                    <a:pt x="6006" y="6533"/>
                    <a:pt x="5923" y="6533"/>
                  </a:cubicBezTo>
                  <a:cubicBezTo>
                    <a:pt x="5894" y="6533"/>
                    <a:pt x="5864" y="6547"/>
                    <a:pt x="5838" y="6582"/>
                  </a:cubicBezTo>
                  <a:cubicBezTo>
                    <a:pt x="5304" y="7049"/>
                    <a:pt x="4837" y="7616"/>
                    <a:pt x="4336" y="8083"/>
                  </a:cubicBezTo>
                  <a:cubicBezTo>
                    <a:pt x="4103" y="8350"/>
                    <a:pt x="3836" y="8583"/>
                    <a:pt x="3603" y="8817"/>
                  </a:cubicBezTo>
                  <a:cubicBezTo>
                    <a:pt x="3469" y="8950"/>
                    <a:pt x="3336" y="9050"/>
                    <a:pt x="3236" y="9183"/>
                  </a:cubicBezTo>
                  <a:cubicBezTo>
                    <a:pt x="3202" y="9217"/>
                    <a:pt x="3136" y="9250"/>
                    <a:pt x="3102" y="9284"/>
                  </a:cubicBezTo>
                  <a:cubicBezTo>
                    <a:pt x="2635" y="7816"/>
                    <a:pt x="2135" y="6348"/>
                    <a:pt x="1601" y="4880"/>
                  </a:cubicBezTo>
                  <a:cubicBezTo>
                    <a:pt x="1067" y="3379"/>
                    <a:pt x="334" y="1845"/>
                    <a:pt x="334" y="210"/>
                  </a:cubicBezTo>
                  <a:cubicBezTo>
                    <a:pt x="334" y="110"/>
                    <a:pt x="250" y="60"/>
                    <a:pt x="167" y="60"/>
                  </a:cubicBezTo>
                  <a:close/>
                  <a:moveTo>
                    <a:pt x="15512" y="0"/>
                  </a:moveTo>
                  <a:cubicBezTo>
                    <a:pt x="15472" y="0"/>
                    <a:pt x="15433" y="23"/>
                    <a:pt x="15411" y="77"/>
                  </a:cubicBezTo>
                  <a:lnTo>
                    <a:pt x="15378" y="77"/>
                  </a:lnTo>
                  <a:cubicBezTo>
                    <a:pt x="14377" y="2045"/>
                    <a:pt x="13243" y="3946"/>
                    <a:pt x="11975" y="5781"/>
                  </a:cubicBezTo>
                  <a:cubicBezTo>
                    <a:pt x="11341" y="6682"/>
                    <a:pt x="10674" y="7616"/>
                    <a:pt x="9974" y="8483"/>
                  </a:cubicBezTo>
                  <a:cubicBezTo>
                    <a:pt x="9640" y="8917"/>
                    <a:pt x="9273" y="9350"/>
                    <a:pt x="8906" y="9784"/>
                  </a:cubicBezTo>
                  <a:cubicBezTo>
                    <a:pt x="8640" y="10117"/>
                    <a:pt x="8306" y="10484"/>
                    <a:pt x="8039" y="10818"/>
                  </a:cubicBezTo>
                  <a:cubicBezTo>
                    <a:pt x="7906" y="10518"/>
                    <a:pt x="7706" y="10218"/>
                    <a:pt x="7572" y="9951"/>
                  </a:cubicBezTo>
                  <a:lnTo>
                    <a:pt x="7005" y="8917"/>
                  </a:lnTo>
                  <a:cubicBezTo>
                    <a:pt x="6705" y="8316"/>
                    <a:pt x="6405" y="7749"/>
                    <a:pt x="6138" y="7182"/>
                  </a:cubicBezTo>
                  <a:lnTo>
                    <a:pt x="6138" y="7049"/>
                  </a:lnTo>
                  <a:cubicBezTo>
                    <a:pt x="6104" y="6982"/>
                    <a:pt x="6071" y="6982"/>
                    <a:pt x="6038" y="6982"/>
                  </a:cubicBezTo>
                  <a:cubicBezTo>
                    <a:pt x="6013" y="6932"/>
                    <a:pt x="5988" y="6882"/>
                    <a:pt x="5963" y="6846"/>
                  </a:cubicBezTo>
                  <a:lnTo>
                    <a:pt x="5963" y="6846"/>
                  </a:lnTo>
                  <a:cubicBezTo>
                    <a:pt x="5871" y="7560"/>
                    <a:pt x="5871" y="8304"/>
                    <a:pt x="5871" y="9017"/>
                  </a:cubicBezTo>
                  <a:cubicBezTo>
                    <a:pt x="5838" y="9650"/>
                    <a:pt x="5838" y="10284"/>
                    <a:pt x="5804" y="10885"/>
                  </a:cubicBezTo>
                  <a:cubicBezTo>
                    <a:pt x="5771" y="12152"/>
                    <a:pt x="5737" y="13453"/>
                    <a:pt x="5704" y="14721"/>
                  </a:cubicBezTo>
                  <a:cubicBezTo>
                    <a:pt x="5604" y="17289"/>
                    <a:pt x="5471" y="19824"/>
                    <a:pt x="5337" y="22360"/>
                  </a:cubicBezTo>
                  <a:cubicBezTo>
                    <a:pt x="5304" y="23093"/>
                    <a:pt x="5237" y="23827"/>
                    <a:pt x="5204" y="24528"/>
                  </a:cubicBezTo>
                  <a:cubicBezTo>
                    <a:pt x="5170" y="25262"/>
                    <a:pt x="5070" y="25996"/>
                    <a:pt x="5070" y="26696"/>
                  </a:cubicBezTo>
                  <a:cubicBezTo>
                    <a:pt x="5070" y="26779"/>
                    <a:pt x="5129" y="26821"/>
                    <a:pt x="5187" y="26821"/>
                  </a:cubicBezTo>
                  <a:cubicBezTo>
                    <a:pt x="5245" y="26821"/>
                    <a:pt x="5304" y="26779"/>
                    <a:pt x="5304" y="26696"/>
                  </a:cubicBezTo>
                  <a:cubicBezTo>
                    <a:pt x="5471" y="25462"/>
                    <a:pt x="5504" y="24161"/>
                    <a:pt x="5571" y="22893"/>
                  </a:cubicBezTo>
                  <a:cubicBezTo>
                    <a:pt x="5637" y="21592"/>
                    <a:pt x="5704" y="20325"/>
                    <a:pt x="5771" y="19057"/>
                  </a:cubicBezTo>
                  <a:cubicBezTo>
                    <a:pt x="5904" y="16522"/>
                    <a:pt x="6004" y="13954"/>
                    <a:pt x="6071" y="11418"/>
                  </a:cubicBezTo>
                  <a:cubicBezTo>
                    <a:pt x="6071" y="10685"/>
                    <a:pt x="6104" y="9951"/>
                    <a:pt x="6104" y="9250"/>
                  </a:cubicBezTo>
                  <a:cubicBezTo>
                    <a:pt x="6138" y="8716"/>
                    <a:pt x="6171" y="8183"/>
                    <a:pt x="6138" y="7649"/>
                  </a:cubicBezTo>
                  <a:lnTo>
                    <a:pt x="6138" y="7649"/>
                  </a:lnTo>
                  <a:cubicBezTo>
                    <a:pt x="6338" y="8116"/>
                    <a:pt x="6571" y="8550"/>
                    <a:pt x="6772" y="8983"/>
                  </a:cubicBezTo>
                  <a:cubicBezTo>
                    <a:pt x="6938" y="9350"/>
                    <a:pt x="7138" y="9717"/>
                    <a:pt x="7305" y="10084"/>
                  </a:cubicBezTo>
                  <a:cubicBezTo>
                    <a:pt x="7505" y="10418"/>
                    <a:pt x="7639" y="10818"/>
                    <a:pt x="7906" y="11118"/>
                  </a:cubicBezTo>
                  <a:cubicBezTo>
                    <a:pt x="7925" y="11148"/>
                    <a:pt x="7951" y="11160"/>
                    <a:pt x="7976" y="11160"/>
                  </a:cubicBezTo>
                  <a:cubicBezTo>
                    <a:pt x="8039" y="11160"/>
                    <a:pt x="8106" y="11089"/>
                    <a:pt x="8106" y="11018"/>
                  </a:cubicBezTo>
                  <a:cubicBezTo>
                    <a:pt x="8506" y="10651"/>
                    <a:pt x="8840" y="10251"/>
                    <a:pt x="9173" y="9851"/>
                  </a:cubicBezTo>
                  <a:cubicBezTo>
                    <a:pt x="9507" y="9417"/>
                    <a:pt x="9874" y="8983"/>
                    <a:pt x="10207" y="8550"/>
                  </a:cubicBezTo>
                  <a:cubicBezTo>
                    <a:pt x="10908" y="7716"/>
                    <a:pt x="11542" y="6815"/>
                    <a:pt x="12175" y="5948"/>
                  </a:cubicBezTo>
                  <a:cubicBezTo>
                    <a:pt x="13443" y="4113"/>
                    <a:pt x="14610" y="2178"/>
                    <a:pt x="15611" y="210"/>
                  </a:cubicBezTo>
                  <a:cubicBezTo>
                    <a:pt x="15679" y="98"/>
                    <a:pt x="15594" y="0"/>
                    <a:pt x="155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2508;p47">
              <a:extLst>
                <a:ext uri="{FF2B5EF4-FFF2-40B4-BE49-F238E27FC236}">
                  <a16:creationId xmlns:a16="http://schemas.microsoft.com/office/drawing/2014/main" id="{DCCA0E6E-6E9B-B79D-2839-17F7CD50C8A4}"/>
                </a:ext>
              </a:extLst>
            </p:cNvPr>
            <p:cNvSpPr/>
            <p:nvPr/>
          </p:nvSpPr>
          <p:spPr>
            <a:xfrm flipH="1">
              <a:off x="6285917" y="2254640"/>
              <a:ext cx="137694" cy="119060"/>
            </a:xfrm>
            <a:custGeom>
              <a:avLst/>
              <a:gdLst/>
              <a:ahLst/>
              <a:cxnLst/>
              <a:rect l="l" t="t" r="r" b="b"/>
              <a:pathLst>
                <a:path w="8239" h="7124" extrusionOk="0">
                  <a:moveTo>
                    <a:pt x="8005" y="1"/>
                  </a:moveTo>
                  <a:cubicBezTo>
                    <a:pt x="7959" y="1"/>
                    <a:pt x="7910" y="19"/>
                    <a:pt x="7865" y="64"/>
                  </a:cubicBezTo>
                  <a:cubicBezTo>
                    <a:pt x="7565" y="364"/>
                    <a:pt x="7298" y="731"/>
                    <a:pt x="6998" y="1031"/>
                  </a:cubicBezTo>
                  <a:cubicBezTo>
                    <a:pt x="6698" y="1365"/>
                    <a:pt x="6364" y="1665"/>
                    <a:pt x="6031" y="1932"/>
                  </a:cubicBezTo>
                  <a:cubicBezTo>
                    <a:pt x="5363" y="2532"/>
                    <a:pt x="4663" y="3066"/>
                    <a:pt x="3962" y="3599"/>
                  </a:cubicBezTo>
                  <a:cubicBezTo>
                    <a:pt x="2595" y="4634"/>
                    <a:pt x="1194" y="5701"/>
                    <a:pt x="26" y="7002"/>
                  </a:cubicBezTo>
                  <a:cubicBezTo>
                    <a:pt x="1" y="7053"/>
                    <a:pt x="54" y="7124"/>
                    <a:pt x="110" y="7124"/>
                  </a:cubicBezTo>
                  <a:cubicBezTo>
                    <a:pt x="127" y="7124"/>
                    <a:pt x="144" y="7117"/>
                    <a:pt x="160" y="7102"/>
                  </a:cubicBezTo>
                  <a:cubicBezTo>
                    <a:pt x="1361" y="5801"/>
                    <a:pt x="2828" y="4767"/>
                    <a:pt x="4296" y="3733"/>
                  </a:cubicBezTo>
                  <a:cubicBezTo>
                    <a:pt x="4997" y="3233"/>
                    <a:pt x="5697" y="2699"/>
                    <a:pt x="6364" y="2132"/>
                  </a:cubicBezTo>
                  <a:cubicBezTo>
                    <a:pt x="6998" y="1598"/>
                    <a:pt x="7698" y="964"/>
                    <a:pt x="8165" y="264"/>
                  </a:cubicBezTo>
                  <a:cubicBezTo>
                    <a:pt x="8239" y="141"/>
                    <a:pt x="8133" y="1"/>
                    <a:pt x="8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2509;p47">
              <a:extLst>
                <a:ext uri="{FF2B5EF4-FFF2-40B4-BE49-F238E27FC236}">
                  <a16:creationId xmlns:a16="http://schemas.microsoft.com/office/drawing/2014/main" id="{BD962D26-477E-6574-5D2D-33FDA1AF26B6}"/>
                </a:ext>
              </a:extLst>
            </p:cNvPr>
            <p:cNvSpPr/>
            <p:nvPr/>
          </p:nvSpPr>
          <p:spPr>
            <a:xfrm flipH="1">
              <a:off x="5685621" y="2390612"/>
              <a:ext cx="23982" cy="23982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734" y="0"/>
                  </a:moveTo>
                  <a:cubicBezTo>
                    <a:pt x="634" y="0"/>
                    <a:pt x="534" y="33"/>
                    <a:pt x="434" y="67"/>
                  </a:cubicBezTo>
                  <a:cubicBezTo>
                    <a:pt x="367" y="100"/>
                    <a:pt x="267" y="133"/>
                    <a:pt x="201" y="200"/>
                  </a:cubicBezTo>
                  <a:cubicBezTo>
                    <a:pt x="134" y="267"/>
                    <a:pt x="101" y="367"/>
                    <a:pt x="67" y="434"/>
                  </a:cubicBezTo>
                  <a:cubicBezTo>
                    <a:pt x="34" y="534"/>
                    <a:pt x="0" y="634"/>
                    <a:pt x="0" y="734"/>
                  </a:cubicBezTo>
                  <a:lnTo>
                    <a:pt x="34" y="901"/>
                  </a:lnTo>
                  <a:cubicBezTo>
                    <a:pt x="67" y="1034"/>
                    <a:pt x="134" y="1134"/>
                    <a:pt x="201" y="1234"/>
                  </a:cubicBezTo>
                  <a:lnTo>
                    <a:pt x="367" y="1334"/>
                  </a:lnTo>
                  <a:cubicBezTo>
                    <a:pt x="467" y="1401"/>
                    <a:pt x="601" y="1434"/>
                    <a:pt x="734" y="1434"/>
                  </a:cubicBezTo>
                  <a:cubicBezTo>
                    <a:pt x="834" y="1434"/>
                    <a:pt x="901" y="1434"/>
                    <a:pt x="1001" y="1368"/>
                  </a:cubicBezTo>
                  <a:cubicBezTo>
                    <a:pt x="1101" y="1334"/>
                    <a:pt x="1168" y="1301"/>
                    <a:pt x="1235" y="1234"/>
                  </a:cubicBezTo>
                  <a:cubicBezTo>
                    <a:pt x="1301" y="1168"/>
                    <a:pt x="1335" y="1101"/>
                    <a:pt x="1368" y="1001"/>
                  </a:cubicBezTo>
                  <a:cubicBezTo>
                    <a:pt x="1435" y="901"/>
                    <a:pt x="1435" y="834"/>
                    <a:pt x="1435" y="734"/>
                  </a:cubicBezTo>
                  <a:lnTo>
                    <a:pt x="1401" y="534"/>
                  </a:lnTo>
                  <a:cubicBezTo>
                    <a:pt x="1368" y="400"/>
                    <a:pt x="1335" y="300"/>
                    <a:pt x="1235" y="200"/>
                  </a:cubicBezTo>
                  <a:lnTo>
                    <a:pt x="1101" y="100"/>
                  </a:lnTo>
                  <a:cubicBezTo>
                    <a:pt x="968" y="33"/>
                    <a:pt x="868" y="0"/>
                    <a:pt x="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2510;p47">
              <a:extLst>
                <a:ext uri="{FF2B5EF4-FFF2-40B4-BE49-F238E27FC236}">
                  <a16:creationId xmlns:a16="http://schemas.microsoft.com/office/drawing/2014/main" id="{31E63CD4-6673-D5DB-E313-86D3550F1286}"/>
                </a:ext>
              </a:extLst>
            </p:cNvPr>
            <p:cNvSpPr/>
            <p:nvPr/>
          </p:nvSpPr>
          <p:spPr>
            <a:xfrm flipH="1">
              <a:off x="5683950" y="2466755"/>
              <a:ext cx="29564" cy="29230"/>
            </a:xfrm>
            <a:custGeom>
              <a:avLst/>
              <a:gdLst/>
              <a:ahLst/>
              <a:cxnLst/>
              <a:rect l="l" t="t" r="r" b="b"/>
              <a:pathLst>
                <a:path w="1769" h="1749" extrusionOk="0">
                  <a:moveTo>
                    <a:pt x="800" y="1"/>
                  </a:moveTo>
                  <a:cubicBezTo>
                    <a:pt x="712" y="1"/>
                    <a:pt x="632" y="32"/>
                    <a:pt x="535" y="81"/>
                  </a:cubicBezTo>
                  <a:cubicBezTo>
                    <a:pt x="435" y="114"/>
                    <a:pt x="335" y="181"/>
                    <a:pt x="268" y="248"/>
                  </a:cubicBezTo>
                  <a:cubicBezTo>
                    <a:pt x="168" y="348"/>
                    <a:pt x="101" y="414"/>
                    <a:pt x="101" y="548"/>
                  </a:cubicBezTo>
                  <a:cubicBezTo>
                    <a:pt x="34" y="648"/>
                    <a:pt x="1" y="748"/>
                    <a:pt x="1" y="881"/>
                  </a:cubicBezTo>
                  <a:cubicBezTo>
                    <a:pt x="34" y="948"/>
                    <a:pt x="34" y="1015"/>
                    <a:pt x="34" y="1115"/>
                  </a:cubicBezTo>
                  <a:cubicBezTo>
                    <a:pt x="101" y="1248"/>
                    <a:pt x="168" y="1382"/>
                    <a:pt x="268" y="1482"/>
                  </a:cubicBezTo>
                  <a:lnTo>
                    <a:pt x="435" y="1649"/>
                  </a:lnTo>
                  <a:cubicBezTo>
                    <a:pt x="568" y="1715"/>
                    <a:pt x="735" y="1749"/>
                    <a:pt x="902" y="1749"/>
                  </a:cubicBezTo>
                  <a:cubicBezTo>
                    <a:pt x="1002" y="1749"/>
                    <a:pt x="1135" y="1749"/>
                    <a:pt x="1235" y="1682"/>
                  </a:cubicBezTo>
                  <a:cubicBezTo>
                    <a:pt x="1335" y="1649"/>
                    <a:pt x="1435" y="1582"/>
                    <a:pt x="1502" y="1515"/>
                  </a:cubicBezTo>
                  <a:cubicBezTo>
                    <a:pt x="1602" y="1415"/>
                    <a:pt x="1669" y="1315"/>
                    <a:pt x="1702" y="1215"/>
                  </a:cubicBezTo>
                  <a:cubicBezTo>
                    <a:pt x="1736" y="1115"/>
                    <a:pt x="1769" y="1015"/>
                    <a:pt x="1769" y="881"/>
                  </a:cubicBezTo>
                  <a:cubicBezTo>
                    <a:pt x="1769" y="815"/>
                    <a:pt x="1736" y="715"/>
                    <a:pt x="1736" y="648"/>
                  </a:cubicBezTo>
                  <a:cubicBezTo>
                    <a:pt x="1702" y="481"/>
                    <a:pt x="1602" y="381"/>
                    <a:pt x="1502" y="248"/>
                  </a:cubicBezTo>
                  <a:cubicBezTo>
                    <a:pt x="1435" y="214"/>
                    <a:pt x="1402" y="181"/>
                    <a:pt x="1335" y="114"/>
                  </a:cubicBezTo>
                  <a:cubicBezTo>
                    <a:pt x="1202" y="47"/>
                    <a:pt x="1035" y="14"/>
                    <a:pt x="902" y="14"/>
                  </a:cubicBezTo>
                  <a:cubicBezTo>
                    <a:pt x="866" y="5"/>
                    <a:pt x="833" y="1"/>
                    <a:pt x="8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2511;p47">
              <a:extLst>
                <a:ext uri="{FF2B5EF4-FFF2-40B4-BE49-F238E27FC236}">
                  <a16:creationId xmlns:a16="http://schemas.microsoft.com/office/drawing/2014/main" id="{1DBC4A01-4664-4835-989F-D8E0B3D647D1}"/>
                </a:ext>
              </a:extLst>
            </p:cNvPr>
            <p:cNvSpPr/>
            <p:nvPr/>
          </p:nvSpPr>
          <p:spPr>
            <a:xfrm flipH="1">
              <a:off x="5689515" y="2540891"/>
              <a:ext cx="29013" cy="29046"/>
            </a:xfrm>
            <a:custGeom>
              <a:avLst/>
              <a:gdLst/>
              <a:ahLst/>
              <a:cxnLst/>
              <a:rect l="l" t="t" r="r" b="b"/>
              <a:pathLst>
                <a:path w="1736" h="1738" extrusionOk="0">
                  <a:moveTo>
                    <a:pt x="845" y="1"/>
                  </a:moveTo>
                  <a:cubicBezTo>
                    <a:pt x="810" y="1"/>
                    <a:pt x="774" y="5"/>
                    <a:pt x="735" y="15"/>
                  </a:cubicBezTo>
                  <a:cubicBezTo>
                    <a:pt x="668" y="15"/>
                    <a:pt x="601" y="48"/>
                    <a:pt x="534" y="81"/>
                  </a:cubicBezTo>
                  <a:cubicBezTo>
                    <a:pt x="434" y="115"/>
                    <a:pt x="334" y="181"/>
                    <a:pt x="268" y="248"/>
                  </a:cubicBezTo>
                  <a:lnTo>
                    <a:pt x="134" y="448"/>
                  </a:lnTo>
                  <a:lnTo>
                    <a:pt x="34" y="648"/>
                  </a:lnTo>
                  <a:cubicBezTo>
                    <a:pt x="1" y="782"/>
                    <a:pt x="1" y="949"/>
                    <a:pt x="34" y="1082"/>
                  </a:cubicBezTo>
                  <a:lnTo>
                    <a:pt x="34" y="1115"/>
                  </a:lnTo>
                  <a:cubicBezTo>
                    <a:pt x="67" y="1249"/>
                    <a:pt x="134" y="1382"/>
                    <a:pt x="234" y="1482"/>
                  </a:cubicBezTo>
                  <a:cubicBezTo>
                    <a:pt x="334" y="1582"/>
                    <a:pt x="468" y="1649"/>
                    <a:pt x="601" y="1682"/>
                  </a:cubicBezTo>
                  <a:lnTo>
                    <a:pt x="635" y="1682"/>
                  </a:lnTo>
                  <a:cubicBezTo>
                    <a:pt x="693" y="1721"/>
                    <a:pt x="763" y="1738"/>
                    <a:pt x="831" y="1738"/>
                  </a:cubicBezTo>
                  <a:cubicBezTo>
                    <a:pt x="880" y="1738"/>
                    <a:pt x="927" y="1730"/>
                    <a:pt x="968" y="1716"/>
                  </a:cubicBezTo>
                  <a:cubicBezTo>
                    <a:pt x="1068" y="1716"/>
                    <a:pt x="1135" y="1682"/>
                    <a:pt x="1202" y="1649"/>
                  </a:cubicBezTo>
                  <a:cubicBezTo>
                    <a:pt x="1302" y="1616"/>
                    <a:pt x="1402" y="1549"/>
                    <a:pt x="1468" y="1482"/>
                  </a:cubicBezTo>
                  <a:cubicBezTo>
                    <a:pt x="1535" y="1416"/>
                    <a:pt x="1569" y="1349"/>
                    <a:pt x="1602" y="1315"/>
                  </a:cubicBezTo>
                  <a:cubicBezTo>
                    <a:pt x="1635" y="1249"/>
                    <a:pt x="1669" y="1149"/>
                    <a:pt x="1702" y="1082"/>
                  </a:cubicBezTo>
                  <a:cubicBezTo>
                    <a:pt x="1735" y="982"/>
                    <a:pt x="1735" y="882"/>
                    <a:pt x="1702" y="748"/>
                  </a:cubicBezTo>
                  <a:cubicBezTo>
                    <a:pt x="1702" y="682"/>
                    <a:pt x="1702" y="615"/>
                    <a:pt x="1669" y="548"/>
                  </a:cubicBezTo>
                  <a:cubicBezTo>
                    <a:pt x="1635" y="415"/>
                    <a:pt x="1569" y="348"/>
                    <a:pt x="1468" y="248"/>
                  </a:cubicBezTo>
                  <a:lnTo>
                    <a:pt x="1302" y="115"/>
                  </a:lnTo>
                  <a:cubicBezTo>
                    <a:pt x="1235" y="81"/>
                    <a:pt x="1168" y="81"/>
                    <a:pt x="1102" y="48"/>
                  </a:cubicBezTo>
                  <a:cubicBezTo>
                    <a:pt x="1007" y="24"/>
                    <a:pt x="930" y="1"/>
                    <a:pt x="8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2512;p47">
              <a:extLst>
                <a:ext uri="{FF2B5EF4-FFF2-40B4-BE49-F238E27FC236}">
                  <a16:creationId xmlns:a16="http://schemas.microsoft.com/office/drawing/2014/main" id="{EBC822F9-DA58-0070-466A-267F4A9EC0C2}"/>
                </a:ext>
              </a:extLst>
            </p:cNvPr>
            <p:cNvSpPr/>
            <p:nvPr/>
          </p:nvSpPr>
          <p:spPr>
            <a:xfrm flipH="1">
              <a:off x="5692306" y="2597430"/>
              <a:ext cx="29013" cy="22311"/>
            </a:xfrm>
            <a:custGeom>
              <a:avLst/>
              <a:gdLst/>
              <a:ahLst/>
              <a:cxnLst/>
              <a:rect l="l" t="t" r="r" b="b"/>
              <a:pathLst>
                <a:path w="1736" h="1335" extrusionOk="0">
                  <a:moveTo>
                    <a:pt x="868" y="1"/>
                  </a:moveTo>
                  <a:cubicBezTo>
                    <a:pt x="1" y="1"/>
                    <a:pt x="1" y="1335"/>
                    <a:pt x="868" y="1335"/>
                  </a:cubicBezTo>
                  <a:cubicBezTo>
                    <a:pt x="1736" y="1335"/>
                    <a:pt x="1736" y="1"/>
                    <a:pt x="8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2513;p47">
              <a:extLst>
                <a:ext uri="{FF2B5EF4-FFF2-40B4-BE49-F238E27FC236}">
                  <a16:creationId xmlns:a16="http://schemas.microsoft.com/office/drawing/2014/main" id="{26504325-E5B3-D825-7B96-B93F1C6F09B5}"/>
                </a:ext>
              </a:extLst>
            </p:cNvPr>
            <p:cNvSpPr/>
            <p:nvPr/>
          </p:nvSpPr>
          <p:spPr>
            <a:xfrm flipH="1">
              <a:off x="5143183" y="1595833"/>
              <a:ext cx="1297274" cy="75641"/>
            </a:xfrm>
            <a:custGeom>
              <a:avLst/>
              <a:gdLst/>
              <a:ahLst/>
              <a:cxnLst/>
              <a:rect l="l" t="t" r="r" b="b"/>
              <a:pathLst>
                <a:path w="77623" h="4526" extrusionOk="0">
                  <a:moveTo>
                    <a:pt x="74336" y="1"/>
                  </a:moveTo>
                  <a:cubicBezTo>
                    <a:pt x="73374" y="1"/>
                    <a:pt x="72288" y="155"/>
                    <a:pt x="71551" y="155"/>
                  </a:cubicBezTo>
                  <a:cubicBezTo>
                    <a:pt x="69984" y="122"/>
                    <a:pt x="68416" y="122"/>
                    <a:pt x="66815" y="122"/>
                  </a:cubicBezTo>
                  <a:cubicBezTo>
                    <a:pt x="60777" y="89"/>
                    <a:pt x="54739" y="89"/>
                    <a:pt x="48668" y="89"/>
                  </a:cubicBezTo>
                  <a:cubicBezTo>
                    <a:pt x="45433" y="80"/>
                    <a:pt x="42195" y="76"/>
                    <a:pt x="38955" y="76"/>
                  </a:cubicBezTo>
                  <a:cubicBezTo>
                    <a:pt x="30104" y="76"/>
                    <a:pt x="21240" y="107"/>
                    <a:pt x="12376" y="155"/>
                  </a:cubicBezTo>
                  <a:cubicBezTo>
                    <a:pt x="9874" y="155"/>
                    <a:pt x="7372" y="155"/>
                    <a:pt x="4870" y="189"/>
                  </a:cubicBezTo>
                  <a:cubicBezTo>
                    <a:pt x="4270" y="189"/>
                    <a:pt x="3487" y="102"/>
                    <a:pt x="2724" y="102"/>
                  </a:cubicBezTo>
                  <a:cubicBezTo>
                    <a:pt x="1327" y="102"/>
                    <a:pt x="0" y="395"/>
                    <a:pt x="0" y="2057"/>
                  </a:cubicBezTo>
                  <a:lnTo>
                    <a:pt x="0" y="4525"/>
                  </a:lnTo>
                  <a:lnTo>
                    <a:pt x="77155" y="4525"/>
                  </a:lnTo>
                  <a:cubicBezTo>
                    <a:pt x="77155" y="2957"/>
                    <a:pt x="77622" y="856"/>
                    <a:pt x="75754" y="155"/>
                  </a:cubicBezTo>
                  <a:cubicBezTo>
                    <a:pt x="75588" y="122"/>
                    <a:pt x="75387" y="55"/>
                    <a:pt x="75187" y="22"/>
                  </a:cubicBezTo>
                  <a:lnTo>
                    <a:pt x="75187" y="55"/>
                  </a:lnTo>
                  <a:cubicBezTo>
                    <a:pt x="74925" y="16"/>
                    <a:pt x="74637" y="1"/>
                    <a:pt x="74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2514;p47">
              <a:extLst>
                <a:ext uri="{FF2B5EF4-FFF2-40B4-BE49-F238E27FC236}">
                  <a16:creationId xmlns:a16="http://schemas.microsoft.com/office/drawing/2014/main" id="{E1A69117-432E-781B-E546-55FA813F6472}"/>
                </a:ext>
              </a:extLst>
            </p:cNvPr>
            <p:cNvSpPr/>
            <p:nvPr/>
          </p:nvSpPr>
          <p:spPr>
            <a:xfrm flipH="1">
              <a:off x="7772828" y="2412205"/>
              <a:ext cx="143844" cy="255283"/>
            </a:xfrm>
            <a:custGeom>
              <a:avLst/>
              <a:gdLst/>
              <a:ahLst/>
              <a:cxnLst/>
              <a:rect l="l" t="t" r="r" b="b"/>
              <a:pathLst>
                <a:path w="8607" h="15275" extrusionOk="0">
                  <a:moveTo>
                    <a:pt x="6114" y="0"/>
                  </a:moveTo>
                  <a:cubicBezTo>
                    <a:pt x="6026" y="0"/>
                    <a:pt x="5932" y="55"/>
                    <a:pt x="5905" y="109"/>
                  </a:cubicBezTo>
                  <a:cubicBezTo>
                    <a:pt x="5838" y="209"/>
                    <a:pt x="5871" y="343"/>
                    <a:pt x="5938" y="409"/>
                  </a:cubicBezTo>
                  <a:cubicBezTo>
                    <a:pt x="6072" y="576"/>
                    <a:pt x="6238" y="676"/>
                    <a:pt x="6405" y="843"/>
                  </a:cubicBezTo>
                  <a:cubicBezTo>
                    <a:pt x="6572" y="943"/>
                    <a:pt x="6739" y="1110"/>
                    <a:pt x="6872" y="1243"/>
                  </a:cubicBezTo>
                  <a:cubicBezTo>
                    <a:pt x="6972" y="1343"/>
                    <a:pt x="7072" y="1443"/>
                    <a:pt x="7172" y="1543"/>
                  </a:cubicBezTo>
                  <a:cubicBezTo>
                    <a:pt x="7004" y="1524"/>
                    <a:pt x="6838" y="1515"/>
                    <a:pt x="6674" y="1515"/>
                  </a:cubicBezTo>
                  <a:cubicBezTo>
                    <a:pt x="3678" y="1515"/>
                    <a:pt x="1356" y="4591"/>
                    <a:pt x="534" y="7248"/>
                  </a:cubicBezTo>
                  <a:cubicBezTo>
                    <a:pt x="1" y="8915"/>
                    <a:pt x="101" y="10683"/>
                    <a:pt x="1035" y="12184"/>
                  </a:cubicBezTo>
                  <a:cubicBezTo>
                    <a:pt x="1835" y="13452"/>
                    <a:pt x="3203" y="14786"/>
                    <a:pt x="4671" y="15253"/>
                  </a:cubicBezTo>
                  <a:cubicBezTo>
                    <a:pt x="4710" y="15268"/>
                    <a:pt x="4749" y="15274"/>
                    <a:pt x="4787" y="15274"/>
                  </a:cubicBezTo>
                  <a:cubicBezTo>
                    <a:pt x="5096" y="15274"/>
                    <a:pt x="5305" y="14828"/>
                    <a:pt x="5037" y="14619"/>
                  </a:cubicBezTo>
                  <a:cubicBezTo>
                    <a:pt x="4003" y="13719"/>
                    <a:pt x="2803" y="13085"/>
                    <a:pt x="2002" y="11918"/>
                  </a:cubicBezTo>
                  <a:cubicBezTo>
                    <a:pt x="1101" y="10617"/>
                    <a:pt x="935" y="9116"/>
                    <a:pt x="1402" y="7614"/>
                  </a:cubicBezTo>
                  <a:cubicBezTo>
                    <a:pt x="2164" y="5094"/>
                    <a:pt x="4280" y="2177"/>
                    <a:pt x="7157" y="2177"/>
                  </a:cubicBezTo>
                  <a:cubicBezTo>
                    <a:pt x="7173" y="2177"/>
                    <a:pt x="7189" y="2177"/>
                    <a:pt x="7206" y="2177"/>
                  </a:cubicBezTo>
                  <a:cubicBezTo>
                    <a:pt x="7106" y="2244"/>
                    <a:pt x="6972" y="2311"/>
                    <a:pt x="6872" y="2411"/>
                  </a:cubicBezTo>
                  <a:cubicBezTo>
                    <a:pt x="6672" y="2511"/>
                    <a:pt x="6472" y="2644"/>
                    <a:pt x="6305" y="2778"/>
                  </a:cubicBezTo>
                  <a:cubicBezTo>
                    <a:pt x="6205" y="2878"/>
                    <a:pt x="6072" y="2944"/>
                    <a:pt x="5971" y="3045"/>
                  </a:cubicBezTo>
                  <a:cubicBezTo>
                    <a:pt x="5871" y="3145"/>
                    <a:pt x="5805" y="3278"/>
                    <a:pt x="5705" y="3378"/>
                  </a:cubicBezTo>
                  <a:cubicBezTo>
                    <a:pt x="5605" y="3512"/>
                    <a:pt x="5638" y="3745"/>
                    <a:pt x="5771" y="3845"/>
                  </a:cubicBezTo>
                  <a:cubicBezTo>
                    <a:pt x="5849" y="3923"/>
                    <a:pt x="5951" y="3956"/>
                    <a:pt x="6048" y="3956"/>
                  </a:cubicBezTo>
                  <a:cubicBezTo>
                    <a:pt x="6116" y="3956"/>
                    <a:pt x="6183" y="3939"/>
                    <a:pt x="6238" y="3912"/>
                  </a:cubicBezTo>
                  <a:cubicBezTo>
                    <a:pt x="6338" y="3845"/>
                    <a:pt x="6438" y="3812"/>
                    <a:pt x="6539" y="3745"/>
                  </a:cubicBezTo>
                  <a:cubicBezTo>
                    <a:pt x="6639" y="3678"/>
                    <a:pt x="6739" y="3578"/>
                    <a:pt x="6839" y="3512"/>
                  </a:cubicBezTo>
                  <a:lnTo>
                    <a:pt x="6972" y="3378"/>
                  </a:lnTo>
                  <a:lnTo>
                    <a:pt x="7039" y="3345"/>
                  </a:lnTo>
                  <a:lnTo>
                    <a:pt x="7039" y="3311"/>
                  </a:lnTo>
                  <a:cubicBezTo>
                    <a:pt x="7139" y="3245"/>
                    <a:pt x="7239" y="3178"/>
                    <a:pt x="7306" y="3145"/>
                  </a:cubicBezTo>
                  <a:cubicBezTo>
                    <a:pt x="7506" y="3011"/>
                    <a:pt x="7673" y="2878"/>
                    <a:pt x="7839" y="2778"/>
                  </a:cubicBezTo>
                  <a:cubicBezTo>
                    <a:pt x="8040" y="2644"/>
                    <a:pt x="8206" y="2511"/>
                    <a:pt x="8407" y="2377"/>
                  </a:cubicBezTo>
                  <a:cubicBezTo>
                    <a:pt x="8540" y="2277"/>
                    <a:pt x="8607" y="2111"/>
                    <a:pt x="8540" y="1944"/>
                  </a:cubicBezTo>
                  <a:cubicBezTo>
                    <a:pt x="8511" y="1828"/>
                    <a:pt x="8407" y="1737"/>
                    <a:pt x="8270" y="1737"/>
                  </a:cubicBezTo>
                  <a:cubicBezTo>
                    <a:pt x="8250" y="1737"/>
                    <a:pt x="8228" y="1739"/>
                    <a:pt x="8206" y="1744"/>
                  </a:cubicBezTo>
                  <a:cubicBezTo>
                    <a:pt x="8206" y="1710"/>
                    <a:pt x="8173" y="1710"/>
                    <a:pt x="8173" y="1710"/>
                  </a:cubicBezTo>
                  <a:cubicBezTo>
                    <a:pt x="7906" y="1377"/>
                    <a:pt x="7606" y="1076"/>
                    <a:pt x="7306" y="810"/>
                  </a:cubicBezTo>
                  <a:cubicBezTo>
                    <a:pt x="7139" y="643"/>
                    <a:pt x="6939" y="509"/>
                    <a:pt x="6772" y="376"/>
                  </a:cubicBezTo>
                  <a:cubicBezTo>
                    <a:pt x="6672" y="309"/>
                    <a:pt x="6572" y="242"/>
                    <a:pt x="6505" y="176"/>
                  </a:cubicBezTo>
                  <a:cubicBezTo>
                    <a:pt x="6438" y="142"/>
                    <a:pt x="6405" y="109"/>
                    <a:pt x="6372" y="76"/>
                  </a:cubicBezTo>
                  <a:cubicBezTo>
                    <a:pt x="6305" y="42"/>
                    <a:pt x="6238" y="42"/>
                    <a:pt x="6172" y="9"/>
                  </a:cubicBezTo>
                  <a:cubicBezTo>
                    <a:pt x="6153" y="3"/>
                    <a:pt x="6134" y="0"/>
                    <a:pt x="6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2515;p47">
              <a:extLst>
                <a:ext uri="{FF2B5EF4-FFF2-40B4-BE49-F238E27FC236}">
                  <a16:creationId xmlns:a16="http://schemas.microsoft.com/office/drawing/2014/main" id="{09CFA338-A5FF-66EA-127A-5ED76C56C8CE}"/>
                </a:ext>
              </a:extLst>
            </p:cNvPr>
            <p:cNvSpPr/>
            <p:nvPr/>
          </p:nvSpPr>
          <p:spPr>
            <a:xfrm flipH="1">
              <a:off x="7642939" y="2446215"/>
              <a:ext cx="119862" cy="247312"/>
            </a:xfrm>
            <a:custGeom>
              <a:avLst/>
              <a:gdLst/>
              <a:ahLst/>
              <a:cxnLst/>
              <a:rect l="l" t="t" r="r" b="b"/>
              <a:pathLst>
                <a:path w="7172" h="14798" extrusionOk="0">
                  <a:moveTo>
                    <a:pt x="1982" y="0"/>
                  </a:moveTo>
                  <a:cubicBezTo>
                    <a:pt x="1808" y="0"/>
                    <a:pt x="1686" y="288"/>
                    <a:pt x="1868" y="409"/>
                  </a:cubicBezTo>
                  <a:cubicBezTo>
                    <a:pt x="4337" y="1710"/>
                    <a:pt x="6138" y="4312"/>
                    <a:pt x="5838" y="7147"/>
                  </a:cubicBezTo>
                  <a:cubicBezTo>
                    <a:pt x="5571" y="9616"/>
                    <a:pt x="3836" y="11584"/>
                    <a:pt x="1668" y="12551"/>
                  </a:cubicBezTo>
                  <a:cubicBezTo>
                    <a:pt x="1968" y="11951"/>
                    <a:pt x="2168" y="11284"/>
                    <a:pt x="2302" y="10616"/>
                  </a:cubicBezTo>
                  <a:cubicBezTo>
                    <a:pt x="2341" y="10420"/>
                    <a:pt x="2206" y="10304"/>
                    <a:pt x="2069" y="10304"/>
                  </a:cubicBezTo>
                  <a:cubicBezTo>
                    <a:pt x="1973" y="10304"/>
                    <a:pt x="1876" y="10360"/>
                    <a:pt x="1835" y="10483"/>
                  </a:cubicBezTo>
                  <a:cubicBezTo>
                    <a:pt x="1434" y="11484"/>
                    <a:pt x="867" y="12484"/>
                    <a:pt x="200" y="13318"/>
                  </a:cubicBezTo>
                  <a:cubicBezTo>
                    <a:pt x="0" y="13552"/>
                    <a:pt x="67" y="13919"/>
                    <a:pt x="367" y="14019"/>
                  </a:cubicBezTo>
                  <a:cubicBezTo>
                    <a:pt x="867" y="14152"/>
                    <a:pt x="1301" y="14319"/>
                    <a:pt x="1768" y="14486"/>
                  </a:cubicBezTo>
                  <a:cubicBezTo>
                    <a:pt x="2149" y="14603"/>
                    <a:pt x="2608" y="14798"/>
                    <a:pt x="3053" y="14798"/>
                  </a:cubicBezTo>
                  <a:cubicBezTo>
                    <a:pt x="3114" y="14798"/>
                    <a:pt x="3175" y="14794"/>
                    <a:pt x="3236" y="14786"/>
                  </a:cubicBezTo>
                  <a:cubicBezTo>
                    <a:pt x="3403" y="14786"/>
                    <a:pt x="3536" y="14719"/>
                    <a:pt x="3636" y="14553"/>
                  </a:cubicBezTo>
                  <a:cubicBezTo>
                    <a:pt x="3669" y="14386"/>
                    <a:pt x="3669" y="14186"/>
                    <a:pt x="3536" y="14086"/>
                  </a:cubicBezTo>
                  <a:cubicBezTo>
                    <a:pt x="3302" y="13885"/>
                    <a:pt x="3069" y="13785"/>
                    <a:pt x="2802" y="13719"/>
                  </a:cubicBezTo>
                  <a:cubicBezTo>
                    <a:pt x="2569" y="13652"/>
                    <a:pt x="2302" y="13585"/>
                    <a:pt x="2068" y="13552"/>
                  </a:cubicBezTo>
                  <a:cubicBezTo>
                    <a:pt x="2035" y="13518"/>
                    <a:pt x="2035" y="13518"/>
                    <a:pt x="2002" y="13518"/>
                  </a:cubicBezTo>
                  <a:cubicBezTo>
                    <a:pt x="4637" y="12685"/>
                    <a:pt x="6638" y="10116"/>
                    <a:pt x="6872" y="7314"/>
                  </a:cubicBezTo>
                  <a:cubicBezTo>
                    <a:pt x="7172" y="4212"/>
                    <a:pt x="5137" y="843"/>
                    <a:pt x="2035" y="9"/>
                  </a:cubicBezTo>
                  <a:cubicBezTo>
                    <a:pt x="2017" y="3"/>
                    <a:pt x="1999" y="0"/>
                    <a:pt x="1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2516;p47">
              <a:extLst>
                <a:ext uri="{FF2B5EF4-FFF2-40B4-BE49-F238E27FC236}">
                  <a16:creationId xmlns:a16="http://schemas.microsoft.com/office/drawing/2014/main" id="{8E06FA9A-B04A-5A47-5512-50B97A9C2106}"/>
                </a:ext>
              </a:extLst>
            </p:cNvPr>
            <p:cNvSpPr/>
            <p:nvPr/>
          </p:nvSpPr>
          <p:spPr>
            <a:xfrm flipH="1">
              <a:off x="6593193" y="2555063"/>
              <a:ext cx="199597" cy="193464"/>
            </a:xfrm>
            <a:custGeom>
              <a:avLst/>
              <a:gdLst/>
              <a:ahLst/>
              <a:cxnLst/>
              <a:rect l="l" t="t" r="r" b="b"/>
              <a:pathLst>
                <a:path w="11943" h="11576" extrusionOk="0">
                  <a:moveTo>
                    <a:pt x="6172" y="0"/>
                  </a:moveTo>
                  <a:cubicBezTo>
                    <a:pt x="3336" y="0"/>
                    <a:pt x="801" y="2235"/>
                    <a:pt x="434" y="5071"/>
                  </a:cubicBezTo>
                  <a:cubicBezTo>
                    <a:pt x="1" y="8440"/>
                    <a:pt x="2769" y="11575"/>
                    <a:pt x="6172" y="11575"/>
                  </a:cubicBezTo>
                  <a:cubicBezTo>
                    <a:pt x="9374" y="11575"/>
                    <a:pt x="11942" y="8873"/>
                    <a:pt x="11942" y="5771"/>
                  </a:cubicBezTo>
                  <a:cubicBezTo>
                    <a:pt x="11942" y="5404"/>
                    <a:pt x="11909" y="5004"/>
                    <a:pt x="11842" y="4604"/>
                  </a:cubicBezTo>
                  <a:cubicBezTo>
                    <a:pt x="11275" y="1969"/>
                    <a:pt x="8874" y="0"/>
                    <a:pt x="6172" y="0"/>
                  </a:cubicBezTo>
                  <a:close/>
                </a:path>
              </a:pathLst>
            </a:custGeom>
            <a:solidFill>
              <a:srgbClr val="B5C7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2517;p47">
              <a:extLst>
                <a:ext uri="{FF2B5EF4-FFF2-40B4-BE49-F238E27FC236}">
                  <a16:creationId xmlns:a16="http://schemas.microsoft.com/office/drawing/2014/main" id="{E98CEDBD-2B03-D96C-2FAC-5C09A2942B30}"/>
                </a:ext>
              </a:extLst>
            </p:cNvPr>
            <p:cNvSpPr/>
            <p:nvPr/>
          </p:nvSpPr>
          <p:spPr>
            <a:xfrm flipH="1">
              <a:off x="6648378" y="2573765"/>
              <a:ext cx="87724" cy="155242"/>
            </a:xfrm>
            <a:custGeom>
              <a:avLst/>
              <a:gdLst/>
              <a:ahLst/>
              <a:cxnLst/>
              <a:rect l="l" t="t" r="r" b="b"/>
              <a:pathLst>
                <a:path w="5249" h="9289" extrusionOk="0">
                  <a:moveTo>
                    <a:pt x="2614" y="1"/>
                  </a:moveTo>
                  <a:cubicBezTo>
                    <a:pt x="2572" y="1"/>
                    <a:pt x="2535" y="16"/>
                    <a:pt x="2513" y="16"/>
                  </a:cubicBezTo>
                  <a:cubicBezTo>
                    <a:pt x="2413" y="49"/>
                    <a:pt x="2346" y="82"/>
                    <a:pt x="2313" y="116"/>
                  </a:cubicBezTo>
                  <a:cubicBezTo>
                    <a:pt x="2313" y="116"/>
                    <a:pt x="2279" y="149"/>
                    <a:pt x="2279" y="149"/>
                  </a:cubicBezTo>
                  <a:cubicBezTo>
                    <a:pt x="2246" y="216"/>
                    <a:pt x="2179" y="282"/>
                    <a:pt x="2179" y="349"/>
                  </a:cubicBezTo>
                  <a:cubicBezTo>
                    <a:pt x="2179" y="383"/>
                    <a:pt x="2146" y="383"/>
                    <a:pt x="2146" y="416"/>
                  </a:cubicBezTo>
                  <a:cubicBezTo>
                    <a:pt x="2146" y="516"/>
                    <a:pt x="2146" y="583"/>
                    <a:pt x="2146" y="649"/>
                  </a:cubicBezTo>
                  <a:cubicBezTo>
                    <a:pt x="2146" y="783"/>
                    <a:pt x="2179" y="916"/>
                    <a:pt x="2213" y="1050"/>
                  </a:cubicBezTo>
                  <a:cubicBezTo>
                    <a:pt x="2213" y="1050"/>
                    <a:pt x="2213" y="1050"/>
                    <a:pt x="2213" y="1083"/>
                  </a:cubicBezTo>
                  <a:cubicBezTo>
                    <a:pt x="1445" y="1417"/>
                    <a:pt x="745" y="2050"/>
                    <a:pt x="812" y="2984"/>
                  </a:cubicBezTo>
                  <a:cubicBezTo>
                    <a:pt x="878" y="4018"/>
                    <a:pt x="1779" y="4452"/>
                    <a:pt x="2680" y="4686"/>
                  </a:cubicBezTo>
                  <a:cubicBezTo>
                    <a:pt x="3113" y="4819"/>
                    <a:pt x="3580" y="4952"/>
                    <a:pt x="3914" y="5353"/>
                  </a:cubicBezTo>
                  <a:cubicBezTo>
                    <a:pt x="4181" y="5686"/>
                    <a:pt x="4281" y="6187"/>
                    <a:pt x="3980" y="6520"/>
                  </a:cubicBezTo>
                  <a:cubicBezTo>
                    <a:pt x="3647" y="6887"/>
                    <a:pt x="3080" y="6987"/>
                    <a:pt x="2646" y="7054"/>
                  </a:cubicBezTo>
                  <a:cubicBezTo>
                    <a:pt x="2500" y="7069"/>
                    <a:pt x="2357" y="7075"/>
                    <a:pt x="2216" y="7075"/>
                  </a:cubicBezTo>
                  <a:cubicBezTo>
                    <a:pt x="1714" y="7075"/>
                    <a:pt x="1240" y="6991"/>
                    <a:pt x="745" y="6887"/>
                  </a:cubicBezTo>
                  <a:cubicBezTo>
                    <a:pt x="720" y="6884"/>
                    <a:pt x="696" y="6883"/>
                    <a:pt x="673" y="6883"/>
                  </a:cubicBezTo>
                  <a:cubicBezTo>
                    <a:pt x="162" y="6883"/>
                    <a:pt x="1" y="7563"/>
                    <a:pt x="511" y="7754"/>
                  </a:cubicBezTo>
                  <a:cubicBezTo>
                    <a:pt x="859" y="7870"/>
                    <a:pt x="1358" y="7961"/>
                    <a:pt x="1898" y="7961"/>
                  </a:cubicBezTo>
                  <a:cubicBezTo>
                    <a:pt x="1980" y="7961"/>
                    <a:pt x="2062" y="7959"/>
                    <a:pt x="2146" y="7955"/>
                  </a:cubicBezTo>
                  <a:lnTo>
                    <a:pt x="2146" y="7955"/>
                  </a:lnTo>
                  <a:cubicBezTo>
                    <a:pt x="2146" y="8055"/>
                    <a:pt x="2112" y="8155"/>
                    <a:pt x="2112" y="8221"/>
                  </a:cubicBezTo>
                  <a:cubicBezTo>
                    <a:pt x="2112" y="8355"/>
                    <a:pt x="2079" y="8455"/>
                    <a:pt x="2079" y="8588"/>
                  </a:cubicBezTo>
                  <a:cubicBezTo>
                    <a:pt x="2079" y="8755"/>
                    <a:pt x="2079" y="8955"/>
                    <a:pt x="2179" y="9089"/>
                  </a:cubicBezTo>
                  <a:cubicBezTo>
                    <a:pt x="2246" y="9222"/>
                    <a:pt x="2379" y="9289"/>
                    <a:pt x="2546" y="9289"/>
                  </a:cubicBezTo>
                  <a:cubicBezTo>
                    <a:pt x="2680" y="9289"/>
                    <a:pt x="2846" y="9222"/>
                    <a:pt x="2913" y="9089"/>
                  </a:cubicBezTo>
                  <a:cubicBezTo>
                    <a:pt x="2980" y="8989"/>
                    <a:pt x="3013" y="8855"/>
                    <a:pt x="2980" y="8755"/>
                  </a:cubicBezTo>
                  <a:cubicBezTo>
                    <a:pt x="2980" y="8688"/>
                    <a:pt x="2980" y="8655"/>
                    <a:pt x="2980" y="8588"/>
                  </a:cubicBezTo>
                  <a:cubicBezTo>
                    <a:pt x="2980" y="8422"/>
                    <a:pt x="2946" y="8288"/>
                    <a:pt x="2913" y="8121"/>
                  </a:cubicBezTo>
                  <a:cubicBezTo>
                    <a:pt x="2880" y="8055"/>
                    <a:pt x="2880" y="7988"/>
                    <a:pt x="2846" y="7921"/>
                  </a:cubicBezTo>
                  <a:cubicBezTo>
                    <a:pt x="4114" y="7721"/>
                    <a:pt x="5248" y="7054"/>
                    <a:pt x="4914" y="5686"/>
                  </a:cubicBezTo>
                  <a:cubicBezTo>
                    <a:pt x="4714" y="4719"/>
                    <a:pt x="3814" y="4252"/>
                    <a:pt x="2980" y="4018"/>
                  </a:cubicBezTo>
                  <a:cubicBezTo>
                    <a:pt x="2546" y="3885"/>
                    <a:pt x="2012" y="3785"/>
                    <a:pt x="1712" y="3418"/>
                  </a:cubicBezTo>
                  <a:cubicBezTo>
                    <a:pt x="1445" y="3051"/>
                    <a:pt x="1579" y="2651"/>
                    <a:pt x="1846" y="2351"/>
                  </a:cubicBezTo>
                  <a:cubicBezTo>
                    <a:pt x="2179" y="1917"/>
                    <a:pt x="2746" y="1784"/>
                    <a:pt x="3213" y="1683"/>
                  </a:cubicBezTo>
                  <a:cubicBezTo>
                    <a:pt x="3436" y="1636"/>
                    <a:pt x="3666" y="1596"/>
                    <a:pt x="3890" y="1596"/>
                  </a:cubicBezTo>
                  <a:cubicBezTo>
                    <a:pt x="4135" y="1596"/>
                    <a:pt x="4371" y="1644"/>
                    <a:pt x="4581" y="1784"/>
                  </a:cubicBezTo>
                  <a:cubicBezTo>
                    <a:pt x="4638" y="1828"/>
                    <a:pt x="4694" y="1847"/>
                    <a:pt x="4745" y="1847"/>
                  </a:cubicBezTo>
                  <a:cubicBezTo>
                    <a:pt x="4966" y="1847"/>
                    <a:pt x="5110" y="1499"/>
                    <a:pt x="4948" y="1283"/>
                  </a:cubicBezTo>
                  <a:cubicBezTo>
                    <a:pt x="4634" y="902"/>
                    <a:pt x="4184" y="762"/>
                    <a:pt x="3720" y="762"/>
                  </a:cubicBezTo>
                  <a:cubicBezTo>
                    <a:pt x="3494" y="762"/>
                    <a:pt x="3265" y="795"/>
                    <a:pt x="3046" y="850"/>
                  </a:cubicBezTo>
                  <a:cubicBezTo>
                    <a:pt x="3046" y="783"/>
                    <a:pt x="3046" y="716"/>
                    <a:pt x="3046" y="649"/>
                  </a:cubicBezTo>
                  <a:cubicBezTo>
                    <a:pt x="3080" y="483"/>
                    <a:pt x="3080" y="349"/>
                    <a:pt x="2980" y="216"/>
                  </a:cubicBezTo>
                  <a:cubicBezTo>
                    <a:pt x="2913" y="116"/>
                    <a:pt x="2813" y="16"/>
                    <a:pt x="2680" y="16"/>
                  </a:cubicBezTo>
                  <a:cubicBezTo>
                    <a:pt x="2657" y="4"/>
                    <a:pt x="2635" y="1"/>
                    <a:pt x="2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2518;p47">
              <a:extLst>
                <a:ext uri="{FF2B5EF4-FFF2-40B4-BE49-F238E27FC236}">
                  <a16:creationId xmlns:a16="http://schemas.microsoft.com/office/drawing/2014/main" id="{5534F394-FA79-FFA6-B05F-7CAB4C402E68}"/>
                </a:ext>
              </a:extLst>
            </p:cNvPr>
            <p:cNvSpPr/>
            <p:nvPr/>
          </p:nvSpPr>
          <p:spPr>
            <a:xfrm flipH="1">
              <a:off x="5129813" y="2969584"/>
              <a:ext cx="215758" cy="192595"/>
            </a:xfrm>
            <a:custGeom>
              <a:avLst/>
              <a:gdLst/>
              <a:ahLst/>
              <a:cxnLst/>
              <a:rect l="l" t="t" r="r" b="b"/>
              <a:pathLst>
                <a:path w="12910" h="11524" extrusionOk="0">
                  <a:moveTo>
                    <a:pt x="7056" y="1"/>
                  </a:moveTo>
                  <a:cubicBezTo>
                    <a:pt x="5351" y="1"/>
                    <a:pt x="3632" y="790"/>
                    <a:pt x="2469" y="2584"/>
                  </a:cubicBezTo>
                  <a:cubicBezTo>
                    <a:pt x="1" y="6353"/>
                    <a:pt x="2836" y="11523"/>
                    <a:pt x="7306" y="11523"/>
                  </a:cubicBezTo>
                  <a:cubicBezTo>
                    <a:pt x="11109" y="11523"/>
                    <a:pt x="12910" y="8655"/>
                    <a:pt x="12843" y="5753"/>
                  </a:cubicBezTo>
                  <a:cubicBezTo>
                    <a:pt x="12801" y="2269"/>
                    <a:pt x="9948" y="1"/>
                    <a:pt x="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2519;p47">
              <a:extLst>
                <a:ext uri="{FF2B5EF4-FFF2-40B4-BE49-F238E27FC236}">
                  <a16:creationId xmlns:a16="http://schemas.microsoft.com/office/drawing/2014/main" id="{B60106E9-ABE3-8112-1B93-2915C8A5970F}"/>
                </a:ext>
              </a:extLst>
            </p:cNvPr>
            <p:cNvSpPr/>
            <p:nvPr/>
          </p:nvSpPr>
          <p:spPr>
            <a:xfrm flipH="1">
              <a:off x="5186118" y="2988786"/>
              <a:ext cx="72482" cy="159170"/>
            </a:xfrm>
            <a:custGeom>
              <a:avLst/>
              <a:gdLst/>
              <a:ahLst/>
              <a:cxnLst/>
              <a:rect l="l" t="t" r="r" b="b"/>
              <a:pathLst>
                <a:path w="4337" h="9524" extrusionOk="0">
                  <a:moveTo>
                    <a:pt x="2069" y="0"/>
                  </a:moveTo>
                  <a:cubicBezTo>
                    <a:pt x="1968" y="0"/>
                    <a:pt x="1835" y="0"/>
                    <a:pt x="1768" y="67"/>
                  </a:cubicBezTo>
                  <a:cubicBezTo>
                    <a:pt x="1668" y="134"/>
                    <a:pt x="1602" y="201"/>
                    <a:pt x="1568" y="334"/>
                  </a:cubicBezTo>
                  <a:cubicBezTo>
                    <a:pt x="1501" y="501"/>
                    <a:pt x="1501" y="734"/>
                    <a:pt x="1568" y="901"/>
                  </a:cubicBezTo>
                  <a:cubicBezTo>
                    <a:pt x="1568" y="968"/>
                    <a:pt x="1602" y="1034"/>
                    <a:pt x="1602" y="1101"/>
                  </a:cubicBezTo>
                  <a:cubicBezTo>
                    <a:pt x="1635" y="1135"/>
                    <a:pt x="1635" y="1135"/>
                    <a:pt x="1635" y="1168"/>
                  </a:cubicBezTo>
                  <a:cubicBezTo>
                    <a:pt x="1568" y="1201"/>
                    <a:pt x="1501" y="1235"/>
                    <a:pt x="1401" y="1268"/>
                  </a:cubicBezTo>
                  <a:cubicBezTo>
                    <a:pt x="601" y="1702"/>
                    <a:pt x="0" y="2602"/>
                    <a:pt x="134" y="3536"/>
                  </a:cubicBezTo>
                  <a:cubicBezTo>
                    <a:pt x="267" y="4570"/>
                    <a:pt x="1301" y="4737"/>
                    <a:pt x="2135" y="4937"/>
                  </a:cubicBezTo>
                  <a:cubicBezTo>
                    <a:pt x="2569" y="5037"/>
                    <a:pt x="2936" y="5171"/>
                    <a:pt x="3136" y="5571"/>
                  </a:cubicBezTo>
                  <a:cubicBezTo>
                    <a:pt x="3303" y="5905"/>
                    <a:pt x="3336" y="6305"/>
                    <a:pt x="3136" y="6605"/>
                  </a:cubicBezTo>
                  <a:cubicBezTo>
                    <a:pt x="2869" y="6972"/>
                    <a:pt x="2369" y="7105"/>
                    <a:pt x="1935" y="7105"/>
                  </a:cubicBezTo>
                  <a:cubicBezTo>
                    <a:pt x="1635" y="7105"/>
                    <a:pt x="1368" y="7039"/>
                    <a:pt x="1135" y="6939"/>
                  </a:cubicBezTo>
                  <a:cubicBezTo>
                    <a:pt x="915" y="6873"/>
                    <a:pt x="740" y="6793"/>
                    <a:pt x="550" y="6793"/>
                  </a:cubicBezTo>
                  <a:cubicBezTo>
                    <a:pt x="451" y="6793"/>
                    <a:pt x="348" y="6815"/>
                    <a:pt x="234" y="6872"/>
                  </a:cubicBezTo>
                  <a:cubicBezTo>
                    <a:pt x="100" y="6939"/>
                    <a:pt x="0" y="7139"/>
                    <a:pt x="67" y="7272"/>
                  </a:cubicBezTo>
                  <a:cubicBezTo>
                    <a:pt x="267" y="7773"/>
                    <a:pt x="901" y="7873"/>
                    <a:pt x="1368" y="7939"/>
                  </a:cubicBezTo>
                  <a:cubicBezTo>
                    <a:pt x="1401" y="7939"/>
                    <a:pt x="1468" y="7939"/>
                    <a:pt x="1535" y="7973"/>
                  </a:cubicBezTo>
                  <a:lnTo>
                    <a:pt x="1535" y="8006"/>
                  </a:lnTo>
                  <a:cubicBezTo>
                    <a:pt x="1501" y="8140"/>
                    <a:pt x="1468" y="8306"/>
                    <a:pt x="1468" y="8440"/>
                  </a:cubicBezTo>
                  <a:cubicBezTo>
                    <a:pt x="1435" y="8573"/>
                    <a:pt x="1435" y="8707"/>
                    <a:pt x="1401" y="8807"/>
                  </a:cubicBezTo>
                  <a:cubicBezTo>
                    <a:pt x="1401" y="9040"/>
                    <a:pt x="1335" y="9240"/>
                    <a:pt x="1535" y="9407"/>
                  </a:cubicBezTo>
                  <a:cubicBezTo>
                    <a:pt x="1600" y="9472"/>
                    <a:pt x="1722" y="9523"/>
                    <a:pt x="1836" y="9523"/>
                  </a:cubicBezTo>
                  <a:cubicBezTo>
                    <a:pt x="1897" y="9523"/>
                    <a:pt x="1955" y="9509"/>
                    <a:pt x="2002" y="9474"/>
                  </a:cubicBezTo>
                  <a:cubicBezTo>
                    <a:pt x="2102" y="9407"/>
                    <a:pt x="2169" y="9340"/>
                    <a:pt x="2202" y="9207"/>
                  </a:cubicBezTo>
                  <a:cubicBezTo>
                    <a:pt x="2235" y="9140"/>
                    <a:pt x="2235" y="9107"/>
                    <a:pt x="2235" y="9040"/>
                  </a:cubicBezTo>
                  <a:lnTo>
                    <a:pt x="2235" y="8840"/>
                  </a:lnTo>
                  <a:cubicBezTo>
                    <a:pt x="2269" y="8707"/>
                    <a:pt x="2269" y="8573"/>
                    <a:pt x="2269" y="8473"/>
                  </a:cubicBezTo>
                  <a:cubicBezTo>
                    <a:pt x="2269" y="8340"/>
                    <a:pt x="2269" y="8206"/>
                    <a:pt x="2269" y="8073"/>
                  </a:cubicBezTo>
                  <a:cubicBezTo>
                    <a:pt x="2269" y="8039"/>
                    <a:pt x="2269" y="8006"/>
                    <a:pt x="2269" y="7939"/>
                  </a:cubicBezTo>
                  <a:cubicBezTo>
                    <a:pt x="2435" y="7939"/>
                    <a:pt x="2636" y="7873"/>
                    <a:pt x="2802" y="7806"/>
                  </a:cubicBezTo>
                  <a:cubicBezTo>
                    <a:pt x="3636" y="7506"/>
                    <a:pt x="4170" y="6739"/>
                    <a:pt x="4037" y="5838"/>
                  </a:cubicBezTo>
                  <a:cubicBezTo>
                    <a:pt x="3870" y="4971"/>
                    <a:pt x="3169" y="4404"/>
                    <a:pt x="2335" y="4237"/>
                  </a:cubicBezTo>
                  <a:cubicBezTo>
                    <a:pt x="1868" y="4170"/>
                    <a:pt x="1335" y="4137"/>
                    <a:pt x="968" y="3836"/>
                  </a:cubicBezTo>
                  <a:cubicBezTo>
                    <a:pt x="601" y="3470"/>
                    <a:pt x="768" y="2836"/>
                    <a:pt x="1034" y="2435"/>
                  </a:cubicBezTo>
                  <a:cubicBezTo>
                    <a:pt x="1301" y="1968"/>
                    <a:pt x="1835" y="1702"/>
                    <a:pt x="2335" y="1568"/>
                  </a:cubicBezTo>
                  <a:cubicBezTo>
                    <a:pt x="2536" y="1524"/>
                    <a:pt x="2739" y="1513"/>
                    <a:pt x="2945" y="1513"/>
                  </a:cubicBezTo>
                  <a:cubicBezTo>
                    <a:pt x="3150" y="1513"/>
                    <a:pt x="3356" y="1524"/>
                    <a:pt x="3561" y="1524"/>
                  </a:cubicBezTo>
                  <a:cubicBezTo>
                    <a:pt x="3766" y="1524"/>
                    <a:pt x="3970" y="1513"/>
                    <a:pt x="4170" y="1468"/>
                  </a:cubicBezTo>
                  <a:cubicBezTo>
                    <a:pt x="4337" y="1435"/>
                    <a:pt x="4337" y="1268"/>
                    <a:pt x="4203" y="1201"/>
                  </a:cubicBezTo>
                  <a:cubicBezTo>
                    <a:pt x="3881" y="959"/>
                    <a:pt x="3450" y="891"/>
                    <a:pt x="3050" y="891"/>
                  </a:cubicBezTo>
                  <a:cubicBezTo>
                    <a:pt x="2954" y="891"/>
                    <a:pt x="2860" y="895"/>
                    <a:pt x="2769" y="901"/>
                  </a:cubicBezTo>
                  <a:cubicBezTo>
                    <a:pt x="2669" y="901"/>
                    <a:pt x="2569" y="934"/>
                    <a:pt x="2502" y="934"/>
                  </a:cubicBezTo>
                  <a:cubicBezTo>
                    <a:pt x="2502" y="901"/>
                    <a:pt x="2469" y="868"/>
                    <a:pt x="2469" y="834"/>
                  </a:cubicBezTo>
                  <a:cubicBezTo>
                    <a:pt x="2469" y="801"/>
                    <a:pt x="2469" y="768"/>
                    <a:pt x="2469" y="734"/>
                  </a:cubicBezTo>
                  <a:cubicBezTo>
                    <a:pt x="2469" y="701"/>
                    <a:pt x="2435" y="668"/>
                    <a:pt x="2435" y="634"/>
                  </a:cubicBezTo>
                  <a:cubicBezTo>
                    <a:pt x="2435" y="601"/>
                    <a:pt x="2469" y="567"/>
                    <a:pt x="2469" y="534"/>
                  </a:cubicBezTo>
                  <a:cubicBezTo>
                    <a:pt x="2469" y="501"/>
                    <a:pt x="2435" y="467"/>
                    <a:pt x="2435" y="434"/>
                  </a:cubicBezTo>
                  <a:cubicBezTo>
                    <a:pt x="2435" y="334"/>
                    <a:pt x="2402" y="201"/>
                    <a:pt x="2302" y="134"/>
                  </a:cubicBezTo>
                  <a:cubicBezTo>
                    <a:pt x="2235" y="67"/>
                    <a:pt x="2169" y="0"/>
                    <a:pt x="2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2520;p47">
              <a:extLst>
                <a:ext uri="{FF2B5EF4-FFF2-40B4-BE49-F238E27FC236}">
                  <a16:creationId xmlns:a16="http://schemas.microsoft.com/office/drawing/2014/main" id="{7D8A7008-D871-1241-7A0D-1B4CDC3EA349}"/>
                </a:ext>
              </a:extLst>
            </p:cNvPr>
            <p:cNvSpPr/>
            <p:nvPr/>
          </p:nvSpPr>
          <p:spPr>
            <a:xfrm flipH="1">
              <a:off x="5227916" y="1229578"/>
              <a:ext cx="201837" cy="190472"/>
            </a:xfrm>
            <a:custGeom>
              <a:avLst/>
              <a:gdLst/>
              <a:ahLst/>
              <a:cxnLst/>
              <a:rect l="l" t="t" r="r" b="b"/>
              <a:pathLst>
                <a:path w="12077" h="11397" extrusionOk="0">
                  <a:moveTo>
                    <a:pt x="6187" y="1"/>
                  </a:moveTo>
                  <a:cubicBezTo>
                    <a:pt x="3889" y="1"/>
                    <a:pt x="1627" y="1301"/>
                    <a:pt x="901" y="4158"/>
                  </a:cubicBezTo>
                  <a:cubicBezTo>
                    <a:pt x="1" y="7694"/>
                    <a:pt x="2836" y="11396"/>
                    <a:pt x="6505" y="11396"/>
                  </a:cubicBezTo>
                  <a:cubicBezTo>
                    <a:pt x="10275" y="11396"/>
                    <a:pt x="12076" y="8494"/>
                    <a:pt x="12043" y="5625"/>
                  </a:cubicBezTo>
                  <a:cubicBezTo>
                    <a:pt x="12006" y="2044"/>
                    <a:pt x="9068" y="1"/>
                    <a:pt x="6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2521;p47">
              <a:extLst>
                <a:ext uri="{FF2B5EF4-FFF2-40B4-BE49-F238E27FC236}">
                  <a16:creationId xmlns:a16="http://schemas.microsoft.com/office/drawing/2014/main" id="{D792EE24-8C82-89D1-FEA8-E6880B7E4C5C}"/>
                </a:ext>
              </a:extLst>
            </p:cNvPr>
            <p:cNvSpPr/>
            <p:nvPr/>
          </p:nvSpPr>
          <p:spPr>
            <a:xfrm flipH="1">
              <a:off x="5286727" y="1253277"/>
              <a:ext cx="76677" cy="135973"/>
            </a:xfrm>
            <a:custGeom>
              <a:avLst/>
              <a:gdLst/>
              <a:ahLst/>
              <a:cxnLst/>
              <a:rect l="l" t="t" r="r" b="b"/>
              <a:pathLst>
                <a:path w="4588" h="8136" extrusionOk="0">
                  <a:moveTo>
                    <a:pt x="2643" y="0"/>
                  </a:moveTo>
                  <a:cubicBezTo>
                    <a:pt x="2431" y="0"/>
                    <a:pt x="2235" y="161"/>
                    <a:pt x="2235" y="405"/>
                  </a:cubicBezTo>
                  <a:cubicBezTo>
                    <a:pt x="2235" y="571"/>
                    <a:pt x="2235" y="738"/>
                    <a:pt x="2302" y="872"/>
                  </a:cubicBezTo>
                  <a:cubicBezTo>
                    <a:pt x="2302" y="938"/>
                    <a:pt x="2302" y="1005"/>
                    <a:pt x="2335" y="1038"/>
                  </a:cubicBezTo>
                  <a:cubicBezTo>
                    <a:pt x="2302" y="1072"/>
                    <a:pt x="2269" y="1072"/>
                    <a:pt x="2269" y="1072"/>
                  </a:cubicBezTo>
                  <a:cubicBezTo>
                    <a:pt x="1535" y="1339"/>
                    <a:pt x="1068" y="2073"/>
                    <a:pt x="1201" y="2840"/>
                  </a:cubicBezTo>
                  <a:cubicBezTo>
                    <a:pt x="1368" y="3707"/>
                    <a:pt x="2235" y="3840"/>
                    <a:pt x="2836" y="4274"/>
                  </a:cubicBezTo>
                  <a:cubicBezTo>
                    <a:pt x="3403" y="4674"/>
                    <a:pt x="3636" y="5408"/>
                    <a:pt x="3203" y="6009"/>
                  </a:cubicBezTo>
                  <a:cubicBezTo>
                    <a:pt x="2931" y="6348"/>
                    <a:pt x="2546" y="6463"/>
                    <a:pt x="2142" y="6463"/>
                  </a:cubicBezTo>
                  <a:cubicBezTo>
                    <a:pt x="1753" y="6463"/>
                    <a:pt x="1345" y="6357"/>
                    <a:pt x="1001" y="6242"/>
                  </a:cubicBezTo>
                  <a:cubicBezTo>
                    <a:pt x="968" y="6175"/>
                    <a:pt x="934" y="6142"/>
                    <a:pt x="868" y="6142"/>
                  </a:cubicBezTo>
                  <a:cubicBezTo>
                    <a:pt x="778" y="6082"/>
                    <a:pt x="674" y="6049"/>
                    <a:pt x="572" y="6049"/>
                  </a:cubicBezTo>
                  <a:cubicBezTo>
                    <a:pt x="448" y="6049"/>
                    <a:pt x="326" y="6099"/>
                    <a:pt x="234" y="6209"/>
                  </a:cubicBezTo>
                  <a:cubicBezTo>
                    <a:pt x="0" y="6442"/>
                    <a:pt x="100" y="6876"/>
                    <a:pt x="434" y="6943"/>
                  </a:cubicBezTo>
                  <a:cubicBezTo>
                    <a:pt x="934" y="7109"/>
                    <a:pt x="1468" y="7243"/>
                    <a:pt x="2002" y="7276"/>
                  </a:cubicBezTo>
                  <a:cubicBezTo>
                    <a:pt x="2002" y="7376"/>
                    <a:pt x="2002" y="7443"/>
                    <a:pt x="2002" y="7543"/>
                  </a:cubicBezTo>
                  <a:cubicBezTo>
                    <a:pt x="2002" y="7576"/>
                    <a:pt x="2002" y="7610"/>
                    <a:pt x="1968" y="7643"/>
                  </a:cubicBezTo>
                  <a:cubicBezTo>
                    <a:pt x="1968" y="7743"/>
                    <a:pt x="1968" y="7843"/>
                    <a:pt x="2035" y="7943"/>
                  </a:cubicBezTo>
                  <a:cubicBezTo>
                    <a:pt x="2068" y="8043"/>
                    <a:pt x="2168" y="8077"/>
                    <a:pt x="2269" y="8110"/>
                  </a:cubicBezTo>
                  <a:cubicBezTo>
                    <a:pt x="2302" y="8127"/>
                    <a:pt x="2335" y="8135"/>
                    <a:pt x="2369" y="8135"/>
                  </a:cubicBezTo>
                  <a:cubicBezTo>
                    <a:pt x="2402" y="8135"/>
                    <a:pt x="2435" y="8127"/>
                    <a:pt x="2469" y="8110"/>
                  </a:cubicBezTo>
                  <a:cubicBezTo>
                    <a:pt x="2569" y="8077"/>
                    <a:pt x="2669" y="8043"/>
                    <a:pt x="2702" y="7943"/>
                  </a:cubicBezTo>
                  <a:cubicBezTo>
                    <a:pt x="2769" y="7843"/>
                    <a:pt x="2769" y="7743"/>
                    <a:pt x="2769" y="7643"/>
                  </a:cubicBezTo>
                  <a:cubicBezTo>
                    <a:pt x="2736" y="7476"/>
                    <a:pt x="2702" y="7343"/>
                    <a:pt x="2635" y="7210"/>
                  </a:cubicBezTo>
                  <a:cubicBezTo>
                    <a:pt x="2736" y="7176"/>
                    <a:pt x="2836" y="7143"/>
                    <a:pt x="2936" y="7109"/>
                  </a:cubicBezTo>
                  <a:cubicBezTo>
                    <a:pt x="3636" y="6843"/>
                    <a:pt x="4103" y="6242"/>
                    <a:pt x="4203" y="5475"/>
                  </a:cubicBezTo>
                  <a:cubicBezTo>
                    <a:pt x="4270" y="4708"/>
                    <a:pt x="3870" y="4041"/>
                    <a:pt x="3236" y="3640"/>
                  </a:cubicBezTo>
                  <a:cubicBezTo>
                    <a:pt x="2702" y="3273"/>
                    <a:pt x="1635" y="3073"/>
                    <a:pt x="1935" y="2206"/>
                  </a:cubicBezTo>
                  <a:cubicBezTo>
                    <a:pt x="2118" y="1722"/>
                    <a:pt x="2535" y="1572"/>
                    <a:pt x="2994" y="1572"/>
                  </a:cubicBezTo>
                  <a:cubicBezTo>
                    <a:pt x="3453" y="1572"/>
                    <a:pt x="3953" y="1722"/>
                    <a:pt x="4303" y="1839"/>
                  </a:cubicBezTo>
                  <a:cubicBezTo>
                    <a:pt x="4324" y="1847"/>
                    <a:pt x="4343" y="1851"/>
                    <a:pt x="4362" y="1851"/>
                  </a:cubicBezTo>
                  <a:cubicBezTo>
                    <a:pt x="4499" y="1851"/>
                    <a:pt x="4587" y="1660"/>
                    <a:pt x="4470" y="1572"/>
                  </a:cubicBezTo>
                  <a:cubicBezTo>
                    <a:pt x="4070" y="1172"/>
                    <a:pt x="3536" y="972"/>
                    <a:pt x="3002" y="938"/>
                  </a:cubicBezTo>
                  <a:lnTo>
                    <a:pt x="3002" y="905"/>
                  </a:lnTo>
                  <a:cubicBezTo>
                    <a:pt x="3002" y="805"/>
                    <a:pt x="3002" y="738"/>
                    <a:pt x="3002" y="671"/>
                  </a:cubicBezTo>
                  <a:cubicBezTo>
                    <a:pt x="3036" y="605"/>
                    <a:pt x="3036" y="538"/>
                    <a:pt x="3036" y="505"/>
                  </a:cubicBezTo>
                  <a:cubicBezTo>
                    <a:pt x="3069" y="405"/>
                    <a:pt x="3069" y="271"/>
                    <a:pt x="3002" y="171"/>
                  </a:cubicBezTo>
                  <a:cubicBezTo>
                    <a:pt x="2936" y="71"/>
                    <a:pt x="2836" y="4"/>
                    <a:pt x="2702" y="4"/>
                  </a:cubicBezTo>
                  <a:cubicBezTo>
                    <a:pt x="2682" y="2"/>
                    <a:pt x="2662" y="0"/>
                    <a:pt x="2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2522;p47">
              <a:extLst>
                <a:ext uri="{FF2B5EF4-FFF2-40B4-BE49-F238E27FC236}">
                  <a16:creationId xmlns:a16="http://schemas.microsoft.com/office/drawing/2014/main" id="{5F90580C-54F9-9571-B78F-AFB49155E78B}"/>
                </a:ext>
              </a:extLst>
            </p:cNvPr>
            <p:cNvSpPr/>
            <p:nvPr/>
          </p:nvSpPr>
          <p:spPr>
            <a:xfrm flipH="1">
              <a:off x="7138973" y="1527278"/>
              <a:ext cx="201820" cy="190456"/>
            </a:xfrm>
            <a:custGeom>
              <a:avLst/>
              <a:gdLst/>
              <a:ahLst/>
              <a:cxnLst/>
              <a:rect l="l" t="t" r="r" b="b"/>
              <a:pathLst>
                <a:path w="12076" h="11396" extrusionOk="0">
                  <a:moveTo>
                    <a:pt x="6173" y="1"/>
                  </a:moveTo>
                  <a:cubicBezTo>
                    <a:pt x="3872" y="1"/>
                    <a:pt x="1612" y="1301"/>
                    <a:pt x="901" y="4157"/>
                  </a:cubicBezTo>
                  <a:cubicBezTo>
                    <a:pt x="0" y="7727"/>
                    <a:pt x="2802" y="11396"/>
                    <a:pt x="6472" y="11396"/>
                  </a:cubicBezTo>
                  <a:cubicBezTo>
                    <a:pt x="10241" y="11396"/>
                    <a:pt x="12076" y="8527"/>
                    <a:pt x="12042" y="5625"/>
                  </a:cubicBezTo>
                  <a:cubicBezTo>
                    <a:pt x="12005" y="2044"/>
                    <a:pt x="9057" y="1"/>
                    <a:pt x="6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2523;p47">
              <a:extLst>
                <a:ext uri="{FF2B5EF4-FFF2-40B4-BE49-F238E27FC236}">
                  <a16:creationId xmlns:a16="http://schemas.microsoft.com/office/drawing/2014/main" id="{48D8E018-5FBF-2604-A1BF-43196558D31D}"/>
                </a:ext>
              </a:extLst>
            </p:cNvPr>
            <p:cNvSpPr/>
            <p:nvPr/>
          </p:nvSpPr>
          <p:spPr>
            <a:xfrm flipH="1">
              <a:off x="7198269" y="1550960"/>
              <a:ext cx="76192" cy="136123"/>
            </a:xfrm>
            <a:custGeom>
              <a:avLst/>
              <a:gdLst/>
              <a:ahLst/>
              <a:cxnLst/>
              <a:rect l="l" t="t" r="r" b="b"/>
              <a:pathLst>
                <a:path w="4559" h="8145" extrusionOk="0">
                  <a:moveTo>
                    <a:pt x="2636" y="1"/>
                  </a:moveTo>
                  <a:cubicBezTo>
                    <a:pt x="2403" y="1"/>
                    <a:pt x="2236" y="161"/>
                    <a:pt x="2236" y="405"/>
                  </a:cubicBezTo>
                  <a:cubicBezTo>
                    <a:pt x="2236" y="572"/>
                    <a:pt x="2236" y="739"/>
                    <a:pt x="2269" y="872"/>
                  </a:cubicBezTo>
                  <a:cubicBezTo>
                    <a:pt x="2303" y="939"/>
                    <a:pt x="2303" y="1006"/>
                    <a:pt x="2303" y="1039"/>
                  </a:cubicBezTo>
                  <a:cubicBezTo>
                    <a:pt x="2303" y="1073"/>
                    <a:pt x="2269" y="1073"/>
                    <a:pt x="2236" y="1073"/>
                  </a:cubicBezTo>
                  <a:cubicBezTo>
                    <a:pt x="1502" y="1339"/>
                    <a:pt x="1035" y="2073"/>
                    <a:pt x="1202" y="2840"/>
                  </a:cubicBezTo>
                  <a:cubicBezTo>
                    <a:pt x="1369" y="3708"/>
                    <a:pt x="2236" y="3841"/>
                    <a:pt x="2836" y="4275"/>
                  </a:cubicBezTo>
                  <a:cubicBezTo>
                    <a:pt x="3403" y="4675"/>
                    <a:pt x="3604" y="5409"/>
                    <a:pt x="3170" y="6009"/>
                  </a:cubicBezTo>
                  <a:cubicBezTo>
                    <a:pt x="2915" y="6349"/>
                    <a:pt x="2539" y="6464"/>
                    <a:pt x="2134" y="6464"/>
                  </a:cubicBezTo>
                  <a:cubicBezTo>
                    <a:pt x="1745" y="6464"/>
                    <a:pt x="1328" y="6357"/>
                    <a:pt x="968" y="6243"/>
                  </a:cubicBezTo>
                  <a:cubicBezTo>
                    <a:pt x="935" y="6176"/>
                    <a:pt x="902" y="6176"/>
                    <a:pt x="868" y="6143"/>
                  </a:cubicBezTo>
                  <a:cubicBezTo>
                    <a:pt x="771" y="6087"/>
                    <a:pt x="673" y="6061"/>
                    <a:pt x="578" y="6061"/>
                  </a:cubicBezTo>
                  <a:cubicBezTo>
                    <a:pt x="446" y="6061"/>
                    <a:pt x="318" y="6112"/>
                    <a:pt x="201" y="6210"/>
                  </a:cubicBezTo>
                  <a:cubicBezTo>
                    <a:pt x="1" y="6476"/>
                    <a:pt x="68" y="6877"/>
                    <a:pt x="401" y="6943"/>
                  </a:cubicBezTo>
                  <a:cubicBezTo>
                    <a:pt x="935" y="7110"/>
                    <a:pt x="1469" y="7244"/>
                    <a:pt x="2002" y="7277"/>
                  </a:cubicBezTo>
                  <a:cubicBezTo>
                    <a:pt x="2002" y="7377"/>
                    <a:pt x="2002" y="7477"/>
                    <a:pt x="1969" y="7577"/>
                  </a:cubicBezTo>
                  <a:cubicBezTo>
                    <a:pt x="1969" y="7577"/>
                    <a:pt x="1969" y="7611"/>
                    <a:pt x="1969" y="7644"/>
                  </a:cubicBezTo>
                  <a:cubicBezTo>
                    <a:pt x="1969" y="7744"/>
                    <a:pt x="1936" y="7844"/>
                    <a:pt x="2002" y="7944"/>
                  </a:cubicBezTo>
                  <a:cubicBezTo>
                    <a:pt x="2069" y="8044"/>
                    <a:pt x="2136" y="8111"/>
                    <a:pt x="2236" y="8144"/>
                  </a:cubicBezTo>
                  <a:lnTo>
                    <a:pt x="2469" y="8144"/>
                  </a:lnTo>
                  <a:cubicBezTo>
                    <a:pt x="2569" y="8111"/>
                    <a:pt x="2636" y="8044"/>
                    <a:pt x="2703" y="7944"/>
                  </a:cubicBezTo>
                  <a:cubicBezTo>
                    <a:pt x="2736" y="7844"/>
                    <a:pt x="2770" y="7744"/>
                    <a:pt x="2736" y="7644"/>
                  </a:cubicBezTo>
                  <a:cubicBezTo>
                    <a:pt x="2703" y="7477"/>
                    <a:pt x="2670" y="7344"/>
                    <a:pt x="2636" y="7210"/>
                  </a:cubicBezTo>
                  <a:cubicBezTo>
                    <a:pt x="2736" y="7177"/>
                    <a:pt x="2803" y="7177"/>
                    <a:pt x="2903" y="7144"/>
                  </a:cubicBezTo>
                  <a:cubicBezTo>
                    <a:pt x="3637" y="6877"/>
                    <a:pt x="4104" y="6243"/>
                    <a:pt x="4171" y="5476"/>
                  </a:cubicBezTo>
                  <a:cubicBezTo>
                    <a:pt x="4271" y="4708"/>
                    <a:pt x="3837" y="4041"/>
                    <a:pt x="3203" y="3641"/>
                  </a:cubicBezTo>
                  <a:cubicBezTo>
                    <a:pt x="2703" y="3274"/>
                    <a:pt x="1635" y="3074"/>
                    <a:pt x="1936" y="2240"/>
                  </a:cubicBezTo>
                  <a:cubicBezTo>
                    <a:pt x="2105" y="1733"/>
                    <a:pt x="2531" y="1577"/>
                    <a:pt x="3001" y="1577"/>
                  </a:cubicBezTo>
                  <a:cubicBezTo>
                    <a:pt x="3459" y="1577"/>
                    <a:pt x="3959" y="1725"/>
                    <a:pt x="4304" y="1840"/>
                  </a:cubicBezTo>
                  <a:cubicBezTo>
                    <a:pt x="4324" y="1848"/>
                    <a:pt x="4344" y="1852"/>
                    <a:pt x="4362" y="1852"/>
                  </a:cubicBezTo>
                  <a:cubicBezTo>
                    <a:pt x="4492" y="1852"/>
                    <a:pt x="4559" y="1661"/>
                    <a:pt x="4471" y="1573"/>
                  </a:cubicBezTo>
                  <a:cubicBezTo>
                    <a:pt x="4071" y="1173"/>
                    <a:pt x="3537" y="972"/>
                    <a:pt x="2970" y="939"/>
                  </a:cubicBezTo>
                  <a:lnTo>
                    <a:pt x="2970" y="906"/>
                  </a:lnTo>
                  <a:cubicBezTo>
                    <a:pt x="2970" y="806"/>
                    <a:pt x="3003" y="739"/>
                    <a:pt x="3003" y="672"/>
                  </a:cubicBezTo>
                  <a:cubicBezTo>
                    <a:pt x="3003" y="606"/>
                    <a:pt x="3003" y="572"/>
                    <a:pt x="3036" y="505"/>
                  </a:cubicBezTo>
                  <a:cubicBezTo>
                    <a:pt x="3070" y="405"/>
                    <a:pt x="3036" y="305"/>
                    <a:pt x="3003" y="205"/>
                  </a:cubicBezTo>
                  <a:cubicBezTo>
                    <a:pt x="2936" y="72"/>
                    <a:pt x="2803" y="5"/>
                    <a:pt x="2703" y="5"/>
                  </a:cubicBezTo>
                  <a:cubicBezTo>
                    <a:pt x="2680" y="2"/>
                    <a:pt x="2658" y="1"/>
                    <a:pt x="2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2524;p47">
              <a:extLst>
                <a:ext uri="{FF2B5EF4-FFF2-40B4-BE49-F238E27FC236}">
                  <a16:creationId xmlns:a16="http://schemas.microsoft.com/office/drawing/2014/main" id="{341C14CE-1116-6263-E26E-A53355D95F6A}"/>
                </a:ext>
              </a:extLst>
            </p:cNvPr>
            <p:cNvSpPr/>
            <p:nvPr/>
          </p:nvSpPr>
          <p:spPr>
            <a:xfrm flipH="1">
              <a:off x="5435385" y="2738015"/>
              <a:ext cx="812194" cy="326078"/>
            </a:xfrm>
            <a:custGeom>
              <a:avLst/>
              <a:gdLst/>
              <a:ahLst/>
              <a:cxnLst/>
              <a:rect l="l" t="t" r="r" b="b"/>
              <a:pathLst>
                <a:path w="48598" h="19511" extrusionOk="0">
                  <a:moveTo>
                    <a:pt x="21326" y="1"/>
                  </a:moveTo>
                  <a:cubicBezTo>
                    <a:pt x="13579" y="1"/>
                    <a:pt x="6261" y="1345"/>
                    <a:pt x="3637" y="3497"/>
                  </a:cubicBezTo>
                  <a:cubicBezTo>
                    <a:pt x="1702" y="5098"/>
                    <a:pt x="368" y="7500"/>
                    <a:pt x="101" y="9968"/>
                  </a:cubicBezTo>
                  <a:cubicBezTo>
                    <a:pt x="1" y="10769"/>
                    <a:pt x="34" y="11603"/>
                    <a:pt x="168" y="12403"/>
                  </a:cubicBezTo>
                  <a:cubicBezTo>
                    <a:pt x="1202" y="17941"/>
                    <a:pt x="5505" y="18108"/>
                    <a:pt x="9908" y="18641"/>
                  </a:cubicBezTo>
                  <a:cubicBezTo>
                    <a:pt x="16646" y="19442"/>
                    <a:pt x="23418" y="19475"/>
                    <a:pt x="30156" y="19509"/>
                  </a:cubicBezTo>
                  <a:cubicBezTo>
                    <a:pt x="30311" y="19510"/>
                    <a:pt x="30468" y="19510"/>
                    <a:pt x="30626" y="19510"/>
                  </a:cubicBezTo>
                  <a:cubicBezTo>
                    <a:pt x="35510" y="19510"/>
                    <a:pt x="41407" y="18948"/>
                    <a:pt x="43765" y="13971"/>
                  </a:cubicBezTo>
                  <a:cubicBezTo>
                    <a:pt x="48598" y="3805"/>
                    <a:pt x="34355" y="1"/>
                    <a:pt x="21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2525;p47">
              <a:extLst>
                <a:ext uri="{FF2B5EF4-FFF2-40B4-BE49-F238E27FC236}">
                  <a16:creationId xmlns:a16="http://schemas.microsoft.com/office/drawing/2014/main" id="{1481B4B6-83A8-6CBD-19CD-F682B53BDAC2}"/>
                </a:ext>
              </a:extLst>
            </p:cNvPr>
            <p:cNvSpPr/>
            <p:nvPr/>
          </p:nvSpPr>
          <p:spPr>
            <a:xfrm flipH="1">
              <a:off x="5997810" y="2882779"/>
              <a:ext cx="203491" cy="352433"/>
            </a:xfrm>
            <a:custGeom>
              <a:avLst/>
              <a:gdLst/>
              <a:ahLst/>
              <a:cxnLst/>
              <a:rect l="l" t="t" r="r" b="b"/>
              <a:pathLst>
                <a:path w="12176" h="21088" extrusionOk="0">
                  <a:moveTo>
                    <a:pt x="8073" y="0"/>
                  </a:moveTo>
                  <a:cubicBezTo>
                    <a:pt x="8006" y="0"/>
                    <a:pt x="7940" y="2"/>
                    <a:pt x="7873" y="5"/>
                  </a:cubicBezTo>
                  <a:cubicBezTo>
                    <a:pt x="5971" y="3441"/>
                    <a:pt x="7206" y="8345"/>
                    <a:pt x="6105" y="12214"/>
                  </a:cubicBezTo>
                  <a:cubicBezTo>
                    <a:pt x="5104" y="15750"/>
                    <a:pt x="3069" y="19086"/>
                    <a:pt x="0" y="21087"/>
                  </a:cubicBezTo>
                  <a:cubicBezTo>
                    <a:pt x="6639" y="18819"/>
                    <a:pt x="12176" y="12615"/>
                    <a:pt x="12142" y="5576"/>
                  </a:cubicBezTo>
                  <a:cubicBezTo>
                    <a:pt x="12142" y="4242"/>
                    <a:pt x="11909" y="2841"/>
                    <a:pt x="11175" y="1707"/>
                  </a:cubicBezTo>
                  <a:cubicBezTo>
                    <a:pt x="10446" y="598"/>
                    <a:pt x="9327" y="0"/>
                    <a:pt x="8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2526;p47">
              <a:extLst>
                <a:ext uri="{FF2B5EF4-FFF2-40B4-BE49-F238E27FC236}">
                  <a16:creationId xmlns:a16="http://schemas.microsoft.com/office/drawing/2014/main" id="{D520C597-CE67-FD5A-3E73-08F838750293}"/>
                </a:ext>
              </a:extLst>
            </p:cNvPr>
            <p:cNvSpPr/>
            <p:nvPr/>
          </p:nvSpPr>
          <p:spPr>
            <a:xfrm flipH="1">
              <a:off x="5605334" y="2881743"/>
              <a:ext cx="532410" cy="11732"/>
            </a:xfrm>
            <a:custGeom>
              <a:avLst/>
              <a:gdLst/>
              <a:ahLst/>
              <a:cxnLst/>
              <a:rect l="l" t="t" r="r" b="b"/>
              <a:pathLst>
                <a:path w="31857" h="702" extrusionOk="0">
                  <a:moveTo>
                    <a:pt x="434" y="1"/>
                  </a:moveTo>
                  <a:cubicBezTo>
                    <a:pt x="0" y="1"/>
                    <a:pt x="0" y="701"/>
                    <a:pt x="434" y="701"/>
                  </a:cubicBezTo>
                  <a:cubicBezTo>
                    <a:pt x="3663" y="648"/>
                    <a:pt x="6897" y="632"/>
                    <a:pt x="10132" y="632"/>
                  </a:cubicBezTo>
                  <a:cubicBezTo>
                    <a:pt x="14986" y="632"/>
                    <a:pt x="19841" y="668"/>
                    <a:pt x="24684" y="668"/>
                  </a:cubicBezTo>
                  <a:cubicBezTo>
                    <a:pt x="25592" y="668"/>
                    <a:pt x="26504" y="673"/>
                    <a:pt x="27418" y="673"/>
                  </a:cubicBezTo>
                  <a:cubicBezTo>
                    <a:pt x="28789" y="673"/>
                    <a:pt x="30162" y="661"/>
                    <a:pt x="31523" y="601"/>
                  </a:cubicBezTo>
                  <a:cubicBezTo>
                    <a:pt x="31856" y="601"/>
                    <a:pt x="31856" y="101"/>
                    <a:pt x="31523" y="101"/>
                  </a:cubicBezTo>
                  <a:cubicBezTo>
                    <a:pt x="29688" y="25"/>
                    <a:pt x="27853" y="4"/>
                    <a:pt x="26016" y="4"/>
                  </a:cubicBezTo>
                  <a:cubicBezTo>
                    <a:pt x="23810" y="4"/>
                    <a:pt x="21600" y="34"/>
                    <a:pt x="19381" y="34"/>
                  </a:cubicBezTo>
                  <a:lnTo>
                    <a:pt x="7272" y="34"/>
                  </a:lnTo>
                  <a:cubicBezTo>
                    <a:pt x="4970" y="34"/>
                    <a:pt x="2702" y="34"/>
                    <a:pt x="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2527;p47">
              <a:extLst>
                <a:ext uri="{FF2B5EF4-FFF2-40B4-BE49-F238E27FC236}">
                  <a16:creationId xmlns:a16="http://schemas.microsoft.com/office/drawing/2014/main" id="{CF286959-7013-8911-0FC7-CFC1EDE0E025}"/>
                </a:ext>
              </a:extLst>
            </p:cNvPr>
            <p:cNvSpPr/>
            <p:nvPr/>
          </p:nvSpPr>
          <p:spPr>
            <a:xfrm flipH="1">
              <a:off x="5722405" y="2932532"/>
              <a:ext cx="422041" cy="11431"/>
            </a:xfrm>
            <a:custGeom>
              <a:avLst/>
              <a:gdLst/>
              <a:ahLst/>
              <a:cxnLst/>
              <a:rect l="l" t="t" r="r" b="b"/>
              <a:pathLst>
                <a:path w="25253" h="684" extrusionOk="0">
                  <a:moveTo>
                    <a:pt x="20774" y="1"/>
                  </a:moveTo>
                  <a:cubicBezTo>
                    <a:pt x="18029" y="1"/>
                    <a:pt x="15278" y="31"/>
                    <a:pt x="12543" y="31"/>
                  </a:cubicBezTo>
                  <a:cubicBezTo>
                    <a:pt x="10720" y="31"/>
                    <a:pt x="8896" y="17"/>
                    <a:pt x="7073" y="17"/>
                  </a:cubicBezTo>
                  <a:cubicBezTo>
                    <a:pt x="4793" y="17"/>
                    <a:pt x="2514" y="38"/>
                    <a:pt x="234" y="131"/>
                  </a:cubicBezTo>
                  <a:cubicBezTo>
                    <a:pt x="1" y="164"/>
                    <a:pt x="1" y="531"/>
                    <a:pt x="234" y="531"/>
                  </a:cubicBezTo>
                  <a:cubicBezTo>
                    <a:pt x="2514" y="624"/>
                    <a:pt x="4793" y="644"/>
                    <a:pt x="7073" y="644"/>
                  </a:cubicBezTo>
                  <a:cubicBezTo>
                    <a:pt x="8896" y="644"/>
                    <a:pt x="10720" y="631"/>
                    <a:pt x="12543" y="631"/>
                  </a:cubicBezTo>
                  <a:cubicBezTo>
                    <a:pt x="15036" y="651"/>
                    <a:pt x="17542" y="684"/>
                    <a:pt x="20044" y="684"/>
                  </a:cubicBezTo>
                  <a:cubicBezTo>
                    <a:pt x="21660" y="684"/>
                    <a:pt x="23275" y="670"/>
                    <a:pt x="24885" y="631"/>
                  </a:cubicBezTo>
                  <a:cubicBezTo>
                    <a:pt x="25252" y="631"/>
                    <a:pt x="25252" y="64"/>
                    <a:pt x="24885" y="31"/>
                  </a:cubicBezTo>
                  <a:cubicBezTo>
                    <a:pt x="23518" y="8"/>
                    <a:pt x="22146" y="1"/>
                    <a:pt x="20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2528;p47">
              <a:extLst>
                <a:ext uri="{FF2B5EF4-FFF2-40B4-BE49-F238E27FC236}">
                  <a16:creationId xmlns:a16="http://schemas.microsoft.com/office/drawing/2014/main" id="{FAB4C480-AAB1-DA54-9E37-F5977180AA95}"/>
                </a:ext>
              </a:extLst>
            </p:cNvPr>
            <p:cNvSpPr/>
            <p:nvPr/>
          </p:nvSpPr>
          <p:spPr>
            <a:xfrm flipH="1">
              <a:off x="5619072" y="2934437"/>
              <a:ext cx="60098" cy="10980"/>
            </a:xfrm>
            <a:custGeom>
              <a:avLst/>
              <a:gdLst/>
              <a:ahLst/>
              <a:cxnLst/>
              <a:rect l="l" t="t" r="r" b="b"/>
              <a:pathLst>
                <a:path w="3596" h="657" extrusionOk="0">
                  <a:moveTo>
                    <a:pt x="1782" y="0"/>
                  </a:moveTo>
                  <a:cubicBezTo>
                    <a:pt x="1282" y="0"/>
                    <a:pt x="781" y="50"/>
                    <a:pt x="281" y="150"/>
                  </a:cubicBezTo>
                  <a:cubicBezTo>
                    <a:pt x="1" y="181"/>
                    <a:pt x="98" y="590"/>
                    <a:pt x="357" y="590"/>
                  </a:cubicBezTo>
                  <a:cubicBezTo>
                    <a:pt x="375" y="590"/>
                    <a:pt x="394" y="588"/>
                    <a:pt x="414" y="584"/>
                  </a:cubicBezTo>
                  <a:cubicBezTo>
                    <a:pt x="804" y="512"/>
                    <a:pt x="1199" y="477"/>
                    <a:pt x="1596" y="477"/>
                  </a:cubicBezTo>
                  <a:cubicBezTo>
                    <a:pt x="2116" y="477"/>
                    <a:pt x="2638" y="537"/>
                    <a:pt x="3150" y="650"/>
                  </a:cubicBezTo>
                  <a:cubicBezTo>
                    <a:pt x="3170" y="655"/>
                    <a:pt x="3190" y="657"/>
                    <a:pt x="3210" y="657"/>
                  </a:cubicBezTo>
                  <a:cubicBezTo>
                    <a:pt x="3498" y="657"/>
                    <a:pt x="3596" y="213"/>
                    <a:pt x="3283" y="150"/>
                  </a:cubicBezTo>
                  <a:cubicBezTo>
                    <a:pt x="2783" y="50"/>
                    <a:pt x="2282" y="0"/>
                    <a:pt x="17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2529;p47">
              <a:extLst>
                <a:ext uri="{FF2B5EF4-FFF2-40B4-BE49-F238E27FC236}">
                  <a16:creationId xmlns:a16="http://schemas.microsoft.com/office/drawing/2014/main" id="{72E35A39-CD88-F758-92D6-466D2D2044C3}"/>
                </a:ext>
              </a:extLst>
            </p:cNvPr>
            <p:cNvSpPr/>
            <p:nvPr/>
          </p:nvSpPr>
          <p:spPr>
            <a:xfrm flipH="1">
              <a:off x="5656073" y="1022059"/>
              <a:ext cx="761538" cy="315482"/>
            </a:xfrm>
            <a:custGeom>
              <a:avLst/>
              <a:gdLst/>
              <a:ahLst/>
              <a:cxnLst/>
              <a:rect l="l" t="t" r="r" b="b"/>
              <a:pathLst>
                <a:path w="45567" h="18877" extrusionOk="0">
                  <a:moveTo>
                    <a:pt x="31765" y="0"/>
                  </a:moveTo>
                  <a:cubicBezTo>
                    <a:pt x="31062" y="0"/>
                    <a:pt x="30358" y="14"/>
                    <a:pt x="29655" y="29"/>
                  </a:cubicBezTo>
                  <a:cubicBezTo>
                    <a:pt x="26386" y="96"/>
                    <a:pt x="23084" y="163"/>
                    <a:pt x="19815" y="196"/>
                  </a:cubicBezTo>
                  <a:cubicBezTo>
                    <a:pt x="11643" y="363"/>
                    <a:pt x="1" y="2398"/>
                    <a:pt x="3237" y="13706"/>
                  </a:cubicBezTo>
                  <a:cubicBezTo>
                    <a:pt x="4700" y="18813"/>
                    <a:pt x="10510" y="18876"/>
                    <a:pt x="15066" y="18876"/>
                  </a:cubicBezTo>
                  <a:cubicBezTo>
                    <a:pt x="15182" y="18876"/>
                    <a:pt x="15298" y="18876"/>
                    <a:pt x="15412" y="18876"/>
                  </a:cubicBezTo>
                  <a:cubicBezTo>
                    <a:pt x="22183" y="18843"/>
                    <a:pt x="28955" y="18810"/>
                    <a:pt x="35660" y="18009"/>
                  </a:cubicBezTo>
                  <a:cubicBezTo>
                    <a:pt x="40096" y="17475"/>
                    <a:pt x="44366" y="17309"/>
                    <a:pt x="45400" y="11771"/>
                  </a:cubicBezTo>
                  <a:cubicBezTo>
                    <a:pt x="45567" y="10971"/>
                    <a:pt x="45567" y="10170"/>
                    <a:pt x="45500" y="9336"/>
                  </a:cubicBezTo>
                  <a:cubicBezTo>
                    <a:pt x="45066" y="5333"/>
                    <a:pt x="42331" y="2098"/>
                    <a:pt x="38528" y="863"/>
                  </a:cubicBezTo>
                  <a:cubicBezTo>
                    <a:pt x="36356" y="148"/>
                    <a:pt x="34067" y="0"/>
                    <a:pt x="3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2530;p47">
              <a:extLst>
                <a:ext uri="{FF2B5EF4-FFF2-40B4-BE49-F238E27FC236}">
                  <a16:creationId xmlns:a16="http://schemas.microsoft.com/office/drawing/2014/main" id="{A15F24BD-F5B1-752E-2674-9244DBF8BF73}"/>
                </a:ext>
              </a:extLst>
            </p:cNvPr>
            <p:cNvSpPr/>
            <p:nvPr/>
          </p:nvSpPr>
          <p:spPr>
            <a:xfrm flipH="1">
              <a:off x="5701782" y="1159670"/>
              <a:ext cx="203491" cy="352366"/>
            </a:xfrm>
            <a:custGeom>
              <a:avLst/>
              <a:gdLst/>
              <a:ahLst/>
              <a:cxnLst/>
              <a:rect l="l" t="t" r="r" b="b"/>
              <a:pathLst>
                <a:path w="12176" h="21084" extrusionOk="0">
                  <a:moveTo>
                    <a:pt x="4198" y="0"/>
                  </a:moveTo>
                  <a:cubicBezTo>
                    <a:pt x="2906" y="0"/>
                    <a:pt x="1748" y="598"/>
                    <a:pt x="1001" y="1703"/>
                  </a:cubicBezTo>
                  <a:cubicBezTo>
                    <a:pt x="267" y="2837"/>
                    <a:pt x="33" y="4238"/>
                    <a:pt x="33" y="5605"/>
                  </a:cubicBezTo>
                  <a:cubicBezTo>
                    <a:pt x="0" y="12610"/>
                    <a:pt x="5537" y="18848"/>
                    <a:pt x="12175" y="21083"/>
                  </a:cubicBezTo>
                  <a:cubicBezTo>
                    <a:pt x="9107" y="19115"/>
                    <a:pt x="7072" y="15746"/>
                    <a:pt x="6071" y="12243"/>
                  </a:cubicBezTo>
                  <a:cubicBezTo>
                    <a:pt x="4970" y="8374"/>
                    <a:pt x="6205" y="3437"/>
                    <a:pt x="4303" y="1"/>
                  </a:cubicBezTo>
                  <a:cubicBezTo>
                    <a:pt x="4268" y="0"/>
                    <a:pt x="4233" y="0"/>
                    <a:pt x="4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2531;p47">
              <a:extLst>
                <a:ext uri="{FF2B5EF4-FFF2-40B4-BE49-F238E27FC236}">
                  <a16:creationId xmlns:a16="http://schemas.microsoft.com/office/drawing/2014/main" id="{57A110BA-95DE-FFEC-A869-5E199E1BE4AE}"/>
                </a:ext>
              </a:extLst>
            </p:cNvPr>
            <p:cNvSpPr/>
            <p:nvPr/>
          </p:nvSpPr>
          <p:spPr>
            <a:xfrm flipH="1">
              <a:off x="5755864" y="1157648"/>
              <a:ext cx="531842" cy="11532"/>
            </a:xfrm>
            <a:custGeom>
              <a:avLst/>
              <a:gdLst/>
              <a:ahLst/>
              <a:cxnLst/>
              <a:rect l="l" t="t" r="r" b="b"/>
              <a:pathLst>
                <a:path w="31823" h="690" extrusionOk="0">
                  <a:moveTo>
                    <a:pt x="26233" y="0"/>
                  </a:moveTo>
                  <a:cubicBezTo>
                    <a:pt x="23927" y="0"/>
                    <a:pt x="21620" y="22"/>
                    <a:pt x="19314" y="22"/>
                  </a:cubicBezTo>
                  <a:cubicBezTo>
                    <a:pt x="15278" y="22"/>
                    <a:pt x="11208" y="22"/>
                    <a:pt x="7172" y="56"/>
                  </a:cubicBezTo>
                  <a:cubicBezTo>
                    <a:pt x="4904" y="56"/>
                    <a:pt x="2602" y="56"/>
                    <a:pt x="334" y="89"/>
                  </a:cubicBezTo>
                  <a:cubicBezTo>
                    <a:pt x="0" y="89"/>
                    <a:pt x="0" y="623"/>
                    <a:pt x="334" y="623"/>
                  </a:cubicBezTo>
                  <a:cubicBezTo>
                    <a:pt x="8406" y="689"/>
                    <a:pt x="16512" y="656"/>
                    <a:pt x="24584" y="689"/>
                  </a:cubicBezTo>
                  <a:cubicBezTo>
                    <a:pt x="26886" y="689"/>
                    <a:pt x="29154" y="689"/>
                    <a:pt x="31423" y="656"/>
                  </a:cubicBezTo>
                  <a:cubicBezTo>
                    <a:pt x="31823" y="623"/>
                    <a:pt x="31823" y="56"/>
                    <a:pt x="31423" y="56"/>
                  </a:cubicBezTo>
                  <a:cubicBezTo>
                    <a:pt x="29693" y="13"/>
                    <a:pt x="27963" y="0"/>
                    <a:pt x="26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2532;p47">
              <a:extLst>
                <a:ext uri="{FF2B5EF4-FFF2-40B4-BE49-F238E27FC236}">
                  <a16:creationId xmlns:a16="http://schemas.microsoft.com/office/drawing/2014/main" id="{0F7389AB-AFC5-3C58-0EF5-8E2740A0F9F7}"/>
                </a:ext>
              </a:extLst>
            </p:cNvPr>
            <p:cNvSpPr/>
            <p:nvPr/>
          </p:nvSpPr>
          <p:spPr>
            <a:xfrm flipH="1">
              <a:off x="6123238" y="1213752"/>
              <a:ext cx="148307" cy="12250"/>
            </a:xfrm>
            <a:custGeom>
              <a:avLst/>
              <a:gdLst/>
              <a:ahLst/>
              <a:cxnLst/>
              <a:rect l="l" t="t" r="r" b="b"/>
              <a:pathLst>
                <a:path w="8874" h="733" extrusionOk="0">
                  <a:moveTo>
                    <a:pt x="367" y="1"/>
                  </a:moveTo>
                  <a:cubicBezTo>
                    <a:pt x="0" y="1"/>
                    <a:pt x="0" y="568"/>
                    <a:pt x="367" y="568"/>
                  </a:cubicBezTo>
                  <a:cubicBezTo>
                    <a:pt x="2498" y="620"/>
                    <a:pt x="4628" y="733"/>
                    <a:pt x="6759" y="733"/>
                  </a:cubicBezTo>
                  <a:cubicBezTo>
                    <a:pt x="7364" y="733"/>
                    <a:pt x="7968" y="724"/>
                    <a:pt x="8573" y="701"/>
                  </a:cubicBezTo>
                  <a:cubicBezTo>
                    <a:pt x="8873" y="701"/>
                    <a:pt x="8873" y="268"/>
                    <a:pt x="8573" y="234"/>
                  </a:cubicBezTo>
                  <a:cubicBezTo>
                    <a:pt x="5871" y="1"/>
                    <a:pt x="3103" y="68"/>
                    <a:pt x="3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2533;p47">
              <a:extLst>
                <a:ext uri="{FF2B5EF4-FFF2-40B4-BE49-F238E27FC236}">
                  <a16:creationId xmlns:a16="http://schemas.microsoft.com/office/drawing/2014/main" id="{B00B4951-BBFB-07A9-229F-C75ADBFF85F7}"/>
                </a:ext>
              </a:extLst>
            </p:cNvPr>
            <p:cNvSpPr/>
            <p:nvPr/>
          </p:nvSpPr>
          <p:spPr>
            <a:xfrm flipH="1">
              <a:off x="5803244" y="1215941"/>
              <a:ext cx="241412" cy="10144"/>
            </a:xfrm>
            <a:custGeom>
              <a:avLst/>
              <a:gdLst/>
              <a:ahLst/>
              <a:cxnLst/>
              <a:rect l="l" t="t" r="r" b="b"/>
              <a:pathLst>
                <a:path w="14445" h="607" extrusionOk="0">
                  <a:moveTo>
                    <a:pt x="12798" y="1"/>
                  </a:moveTo>
                  <a:cubicBezTo>
                    <a:pt x="12115" y="1"/>
                    <a:pt x="11422" y="37"/>
                    <a:pt x="10742" y="37"/>
                  </a:cubicBezTo>
                  <a:lnTo>
                    <a:pt x="7239" y="70"/>
                  </a:lnTo>
                  <a:lnTo>
                    <a:pt x="334" y="70"/>
                  </a:lnTo>
                  <a:cubicBezTo>
                    <a:pt x="1" y="70"/>
                    <a:pt x="1" y="570"/>
                    <a:pt x="334" y="570"/>
                  </a:cubicBezTo>
                  <a:cubicBezTo>
                    <a:pt x="1102" y="559"/>
                    <a:pt x="1869" y="556"/>
                    <a:pt x="2636" y="556"/>
                  </a:cubicBezTo>
                  <a:cubicBezTo>
                    <a:pt x="4170" y="556"/>
                    <a:pt x="5705" y="570"/>
                    <a:pt x="7239" y="570"/>
                  </a:cubicBezTo>
                  <a:lnTo>
                    <a:pt x="10642" y="570"/>
                  </a:lnTo>
                  <a:cubicBezTo>
                    <a:pt x="11342" y="570"/>
                    <a:pt x="12055" y="607"/>
                    <a:pt x="12758" y="607"/>
                  </a:cubicBezTo>
                  <a:cubicBezTo>
                    <a:pt x="13226" y="607"/>
                    <a:pt x="13691" y="591"/>
                    <a:pt x="14144" y="537"/>
                  </a:cubicBezTo>
                  <a:cubicBezTo>
                    <a:pt x="14444" y="504"/>
                    <a:pt x="14444" y="103"/>
                    <a:pt x="14144" y="70"/>
                  </a:cubicBezTo>
                  <a:cubicBezTo>
                    <a:pt x="13704" y="17"/>
                    <a:pt x="13253" y="1"/>
                    <a:pt x="12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2534;p47">
              <a:extLst>
                <a:ext uri="{FF2B5EF4-FFF2-40B4-BE49-F238E27FC236}">
                  <a16:creationId xmlns:a16="http://schemas.microsoft.com/office/drawing/2014/main" id="{2EB17B88-4B93-E7A7-1622-1CE63A10FF4F}"/>
                </a:ext>
              </a:extLst>
            </p:cNvPr>
            <p:cNvSpPr/>
            <p:nvPr/>
          </p:nvSpPr>
          <p:spPr>
            <a:xfrm flipH="1">
              <a:off x="7528642" y="1533763"/>
              <a:ext cx="575896" cy="566821"/>
            </a:xfrm>
            <a:custGeom>
              <a:avLst/>
              <a:gdLst/>
              <a:ahLst/>
              <a:cxnLst/>
              <a:rect l="l" t="t" r="r" b="b"/>
              <a:pathLst>
                <a:path w="34459" h="33916" extrusionOk="0">
                  <a:moveTo>
                    <a:pt x="25769" y="0"/>
                  </a:moveTo>
                  <a:cubicBezTo>
                    <a:pt x="24659" y="0"/>
                    <a:pt x="23550" y="17"/>
                    <a:pt x="22450" y="33"/>
                  </a:cubicBezTo>
                  <a:cubicBezTo>
                    <a:pt x="20181" y="67"/>
                    <a:pt x="17913" y="100"/>
                    <a:pt x="15645" y="100"/>
                  </a:cubicBezTo>
                  <a:cubicBezTo>
                    <a:pt x="13376" y="133"/>
                    <a:pt x="11108" y="167"/>
                    <a:pt x="8873" y="200"/>
                  </a:cubicBezTo>
                  <a:cubicBezTo>
                    <a:pt x="7739" y="234"/>
                    <a:pt x="6638" y="234"/>
                    <a:pt x="5504" y="267"/>
                  </a:cubicBezTo>
                  <a:cubicBezTo>
                    <a:pt x="4603" y="267"/>
                    <a:pt x="3703" y="267"/>
                    <a:pt x="2802" y="434"/>
                  </a:cubicBezTo>
                  <a:cubicBezTo>
                    <a:pt x="2035" y="567"/>
                    <a:pt x="1334" y="867"/>
                    <a:pt x="767" y="1434"/>
                  </a:cubicBezTo>
                  <a:cubicBezTo>
                    <a:pt x="701" y="1434"/>
                    <a:pt x="667" y="1468"/>
                    <a:pt x="667" y="1501"/>
                  </a:cubicBezTo>
                  <a:cubicBezTo>
                    <a:pt x="1001" y="5971"/>
                    <a:pt x="901" y="10474"/>
                    <a:pt x="734" y="14944"/>
                  </a:cubicBezTo>
                  <a:cubicBezTo>
                    <a:pt x="534" y="19414"/>
                    <a:pt x="234" y="23884"/>
                    <a:pt x="100" y="28387"/>
                  </a:cubicBezTo>
                  <a:cubicBezTo>
                    <a:pt x="67" y="29421"/>
                    <a:pt x="0" y="30489"/>
                    <a:pt x="67" y="31556"/>
                  </a:cubicBezTo>
                  <a:cubicBezTo>
                    <a:pt x="100" y="32223"/>
                    <a:pt x="300" y="32990"/>
                    <a:pt x="1001" y="33291"/>
                  </a:cubicBezTo>
                  <a:cubicBezTo>
                    <a:pt x="1311" y="33410"/>
                    <a:pt x="1688" y="33427"/>
                    <a:pt x="2061" y="33427"/>
                  </a:cubicBezTo>
                  <a:cubicBezTo>
                    <a:pt x="2211" y="33427"/>
                    <a:pt x="2359" y="33424"/>
                    <a:pt x="2502" y="33424"/>
                  </a:cubicBezTo>
                  <a:cubicBezTo>
                    <a:pt x="3036" y="33457"/>
                    <a:pt x="3603" y="33491"/>
                    <a:pt x="4136" y="33491"/>
                  </a:cubicBezTo>
                  <a:cubicBezTo>
                    <a:pt x="5271" y="33557"/>
                    <a:pt x="6405" y="33591"/>
                    <a:pt x="7539" y="33624"/>
                  </a:cubicBezTo>
                  <a:cubicBezTo>
                    <a:pt x="12075" y="33758"/>
                    <a:pt x="16579" y="33858"/>
                    <a:pt x="21115" y="33891"/>
                  </a:cubicBezTo>
                  <a:cubicBezTo>
                    <a:pt x="22233" y="33908"/>
                    <a:pt x="23358" y="33916"/>
                    <a:pt x="24488" y="33916"/>
                  </a:cubicBezTo>
                  <a:cubicBezTo>
                    <a:pt x="25618" y="33916"/>
                    <a:pt x="26753" y="33908"/>
                    <a:pt x="27887" y="33891"/>
                  </a:cubicBezTo>
                  <a:cubicBezTo>
                    <a:pt x="29021" y="33891"/>
                    <a:pt x="30155" y="33891"/>
                    <a:pt x="31289" y="33858"/>
                  </a:cubicBezTo>
                  <a:cubicBezTo>
                    <a:pt x="32023" y="33858"/>
                    <a:pt x="32924" y="33858"/>
                    <a:pt x="33591" y="33391"/>
                  </a:cubicBezTo>
                  <a:cubicBezTo>
                    <a:pt x="34325" y="32890"/>
                    <a:pt x="34358" y="32023"/>
                    <a:pt x="34325" y="31189"/>
                  </a:cubicBezTo>
                  <a:cubicBezTo>
                    <a:pt x="34291" y="30088"/>
                    <a:pt x="34258" y="28954"/>
                    <a:pt x="34225" y="27853"/>
                  </a:cubicBezTo>
                  <a:cubicBezTo>
                    <a:pt x="34158" y="25585"/>
                    <a:pt x="34125" y="23317"/>
                    <a:pt x="34091" y="21048"/>
                  </a:cubicBezTo>
                  <a:cubicBezTo>
                    <a:pt x="34058" y="16579"/>
                    <a:pt x="34125" y="12075"/>
                    <a:pt x="34258" y="7572"/>
                  </a:cubicBezTo>
                  <a:cubicBezTo>
                    <a:pt x="34291" y="6438"/>
                    <a:pt x="34325" y="5304"/>
                    <a:pt x="34358" y="4170"/>
                  </a:cubicBezTo>
                  <a:cubicBezTo>
                    <a:pt x="34391" y="3636"/>
                    <a:pt x="34425" y="3069"/>
                    <a:pt x="34425" y="2502"/>
                  </a:cubicBezTo>
                  <a:cubicBezTo>
                    <a:pt x="34458" y="2068"/>
                    <a:pt x="34425" y="1601"/>
                    <a:pt x="34158" y="1234"/>
                  </a:cubicBezTo>
                  <a:cubicBezTo>
                    <a:pt x="33758" y="634"/>
                    <a:pt x="32957" y="400"/>
                    <a:pt x="32257" y="334"/>
                  </a:cubicBezTo>
                  <a:cubicBezTo>
                    <a:pt x="31189" y="167"/>
                    <a:pt x="30155" y="100"/>
                    <a:pt x="29088" y="67"/>
                  </a:cubicBezTo>
                  <a:cubicBezTo>
                    <a:pt x="27987" y="17"/>
                    <a:pt x="26878" y="0"/>
                    <a:pt x="25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2535;p47">
              <a:extLst>
                <a:ext uri="{FF2B5EF4-FFF2-40B4-BE49-F238E27FC236}">
                  <a16:creationId xmlns:a16="http://schemas.microsoft.com/office/drawing/2014/main" id="{EA516A63-6BC3-6363-80BA-79D05200337D}"/>
                </a:ext>
              </a:extLst>
            </p:cNvPr>
            <p:cNvSpPr/>
            <p:nvPr/>
          </p:nvSpPr>
          <p:spPr>
            <a:xfrm flipH="1">
              <a:off x="7528642" y="1533763"/>
              <a:ext cx="575896" cy="566821"/>
            </a:xfrm>
            <a:custGeom>
              <a:avLst/>
              <a:gdLst/>
              <a:ahLst/>
              <a:cxnLst/>
              <a:rect l="l" t="t" r="r" b="b"/>
              <a:pathLst>
                <a:path w="34459" h="33916" extrusionOk="0">
                  <a:moveTo>
                    <a:pt x="26966" y="290"/>
                  </a:moveTo>
                  <a:cubicBezTo>
                    <a:pt x="28674" y="290"/>
                    <a:pt x="30382" y="354"/>
                    <a:pt x="32090" y="567"/>
                  </a:cubicBezTo>
                  <a:cubicBezTo>
                    <a:pt x="32824" y="667"/>
                    <a:pt x="33758" y="867"/>
                    <a:pt x="34058" y="1635"/>
                  </a:cubicBezTo>
                  <a:cubicBezTo>
                    <a:pt x="34258" y="2102"/>
                    <a:pt x="34158" y="2669"/>
                    <a:pt x="34125" y="3169"/>
                  </a:cubicBezTo>
                  <a:cubicBezTo>
                    <a:pt x="34125" y="3703"/>
                    <a:pt x="34091" y="4270"/>
                    <a:pt x="34058" y="4803"/>
                  </a:cubicBezTo>
                  <a:cubicBezTo>
                    <a:pt x="33891" y="9173"/>
                    <a:pt x="33824" y="13576"/>
                    <a:pt x="33824" y="17946"/>
                  </a:cubicBezTo>
                  <a:cubicBezTo>
                    <a:pt x="33824" y="22316"/>
                    <a:pt x="33891" y="26719"/>
                    <a:pt x="34058" y="31089"/>
                  </a:cubicBezTo>
                  <a:cubicBezTo>
                    <a:pt x="34058" y="31556"/>
                    <a:pt x="34091" y="32023"/>
                    <a:pt x="33958" y="32490"/>
                  </a:cubicBezTo>
                  <a:cubicBezTo>
                    <a:pt x="33824" y="32924"/>
                    <a:pt x="33524" y="33224"/>
                    <a:pt x="33124" y="33391"/>
                  </a:cubicBezTo>
                  <a:cubicBezTo>
                    <a:pt x="32603" y="33599"/>
                    <a:pt x="32029" y="33638"/>
                    <a:pt x="31461" y="33638"/>
                  </a:cubicBezTo>
                  <a:cubicBezTo>
                    <a:pt x="31120" y="33638"/>
                    <a:pt x="30780" y="33624"/>
                    <a:pt x="30455" y="33624"/>
                  </a:cubicBezTo>
                  <a:cubicBezTo>
                    <a:pt x="28254" y="33657"/>
                    <a:pt x="26085" y="33657"/>
                    <a:pt x="23884" y="33657"/>
                  </a:cubicBezTo>
                  <a:cubicBezTo>
                    <a:pt x="19481" y="33657"/>
                    <a:pt x="15111" y="33591"/>
                    <a:pt x="10708" y="33491"/>
                  </a:cubicBezTo>
                  <a:cubicBezTo>
                    <a:pt x="8506" y="33424"/>
                    <a:pt x="6338" y="33357"/>
                    <a:pt x="4136" y="33291"/>
                  </a:cubicBezTo>
                  <a:cubicBezTo>
                    <a:pt x="3569" y="33257"/>
                    <a:pt x="3036" y="33224"/>
                    <a:pt x="2469" y="33224"/>
                  </a:cubicBezTo>
                  <a:cubicBezTo>
                    <a:pt x="2002" y="33190"/>
                    <a:pt x="1368" y="33257"/>
                    <a:pt x="934" y="32990"/>
                  </a:cubicBezTo>
                  <a:cubicBezTo>
                    <a:pt x="200" y="32557"/>
                    <a:pt x="267" y="31489"/>
                    <a:pt x="300" y="30789"/>
                  </a:cubicBezTo>
                  <a:cubicBezTo>
                    <a:pt x="334" y="26419"/>
                    <a:pt x="601" y="22083"/>
                    <a:pt x="801" y="17746"/>
                  </a:cubicBezTo>
                  <a:cubicBezTo>
                    <a:pt x="1034" y="13410"/>
                    <a:pt x="1201" y="9073"/>
                    <a:pt x="1034" y="4703"/>
                  </a:cubicBezTo>
                  <a:cubicBezTo>
                    <a:pt x="1001" y="3703"/>
                    <a:pt x="934" y="2735"/>
                    <a:pt x="834" y="1735"/>
                  </a:cubicBezTo>
                  <a:cubicBezTo>
                    <a:pt x="867" y="1735"/>
                    <a:pt x="901" y="1701"/>
                    <a:pt x="934" y="1701"/>
                  </a:cubicBezTo>
                  <a:cubicBezTo>
                    <a:pt x="1943" y="666"/>
                    <a:pt x="3480" y="560"/>
                    <a:pt x="4907" y="560"/>
                  </a:cubicBezTo>
                  <a:cubicBezTo>
                    <a:pt x="5272" y="560"/>
                    <a:pt x="5631" y="567"/>
                    <a:pt x="5971" y="567"/>
                  </a:cubicBezTo>
                  <a:cubicBezTo>
                    <a:pt x="8139" y="534"/>
                    <a:pt x="10341" y="500"/>
                    <a:pt x="12542" y="467"/>
                  </a:cubicBezTo>
                  <a:cubicBezTo>
                    <a:pt x="16912" y="400"/>
                    <a:pt x="21282" y="300"/>
                    <a:pt x="25685" y="300"/>
                  </a:cubicBezTo>
                  <a:cubicBezTo>
                    <a:pt x="26112" y="294"/>
                    <a:pt x="26539" y="290"/>
                    <a:pt x="26966" y="290"/>
                  </a:cubicBezTo>
                  <a:close/>
                  <a:moveTo>
                    <a:pt x="25769" y="0"/>
                  </a:moveTo>
                  <a:cubicBezTo>
                    <a:pt x="24659" y="0"/>
                    <a:pt x="23550" y="17"/>
                    <a:pt x="22450" y="33"/>
                  </a:cubicBezTo>
                  <a:cubicBezTo>
                    <a:pt x="20181" y="67"/>
                    <a:pt x="17913" y="100"/>
                    <a:pt x="15645" y="100"/>
                  </a:cubicBezTo>
                  <a:cubicBezTo>
                    <a:pt x="13376" y="133"/>
                    <a:pt x="11108" y="167"/>
                    <a:pt x="8873" y="200"/>
                  </a:cubicBezTo>
                  <a:cubicBezTo>
                    <a:pt x="7739" y="234"/>
                    <a:pt x="6638" y="234"/>
                    <a:pt x="5504" y="267"/>
                  </a:cubicBezTo>
                  <a:cubicBezTo>
                    <a:pt x="4603" y="267"/>
                    <a:pt x="3703" y="267"/>
                    <a:pt x="2802" y="434"/>
                  </a:cubicBezTo>
                  <a:cubicBezTo>
                    <a:pt x="2035" y="567"/>
                    <a:pt x="1334" y="867"/>
                    <a:pt x="767" y="1434"/>
                  </a:cubicBezTo>
                  <a:cubicBezTo>
                    <a:pt x="701" y="1434"/>
                    <a:pt x="667" y="1468"/>
                    <a:pt x="667" y="1501"/>
                  </a:cubicBezTo>
                  <a:cubicBezTo>
                    <a:pt x="1001" y="5971"/>
                    <a:pt x="901" y="10474"/>
                    <a:pt x="734" y="14944"/>
                  </a:cubicBezTo>
                  <a:cubicBezTo>
                    <a:pt x="534" y="19414"/>
                    <a:pt x="234" y="23884"/>
                    <a:pt x="100" y="28387"/>
                  </a:cubicBezTo>
                  <a:cubicBezTo>
                    <a:pt x="67" y="29421"/>
                    <a:pt x="0" y="30489"/>
                    <a:pt x="67" y="31556"/>
                  </a:cubicBezTo>
                  <a:cubicBezTo>
                    <a:pt x="100" y="32223"/>
                    <a:pt x="300" y="32990"/>
                    <a:pt x="1001" y="33291"/>
                  </a:cubicBezTo>
                  <a:cubicBezTo>
                    <a:pt x="1311" y="33410"/>
                    <a:pt x="1688" y="33427"/>
                    <a:pt x="2061" y="33427"/>
                  </a:cubicBezTo>
                  <a:cubicBezTo>
                    <a:pt x="2211" y="33427"/>
                    <a:pt x="2359" y="33424"/>
                    <a:pt x="2502" y="33424"/>
                  </a:cubicBezTo>
                  <a:cubicBezTo>
                    <a:pt x="3036" y="33457"/>
                    <a:pt x="3603" y="33491"/>
                    <a:pt x="4136" y="33491"/>
                  </a:cubicBezTo>
                  <a:cubicBezTo>
                    <a:pt x="5271" y="33557"/>
                    <a:pt x="6405" y="33591"/>
                    <a:pt x="7539" y="33624"/>
                  </a:cubicBezTo>
                  <a:cubicBezTo>
                    <a:pt x="12075" y="33758"/>
                    <a:pt x="16579" y="33858"/>
                    <a:pt x="21115" y="33891"/>
                  </a:cubicBezTo>
                  <a:cubicBezTo>
                    <a:pt x="22233" y="33908"/>
                    <a:pt x="23358" y="33916"/>
                    <a:pt x="24488" y="33916"/>
                  </a:cubicBezTo>
                  <a:cubicBezTo>
                    <a:pt x="25618" y="33916"/>
                    <a:pt x="26753" y="33908"/>
                    <a:pt x="27887" y="33891"/>
                  </a:cubicBezTo>
                  <a:cubicBezTo>
                    <a:pt x="29021" y="33891"/>
                    <a:pt x="30155" y="33891"/>
                    <a:pt x="31289" y="33858"/>
                  </a:cubicBezTo>
                  <a:cubicBezTo>
                    <a:pt x="32023" y="33858"/>
                    <a:pt x="32924" y="33858"/>
                    <a:pt x="33591" y="33391"/>
                  </a:cubicBezTo>
                  <a:cubicBezTo>
                    <a:pt x="34325" y="32890"/>
                    <a:pt x="34358" y="32023"/>
                    <a:pt x="34325" y="31189"/>
                  </a:cubicBezTo>
                  <a:cubicBezTo>
                    <a:pt x="34291" y="30088"/>
                    <a:pt x="34258" y="28954"/>
                    <a:pt x="34225" y="27853"/>
                  </a:cubicBezTo>
                  <a:cubicBezTo>
                    <a:pt x="34158" y="25585"/>
                    <a:pt x="34125" y="23317"/>
                    <a:pt x="34091" y="21048"/>
                  </a:cubicBezTo>
                  <a:cubicBezTo>
                    <a:pt x="34058" y="16579"/>
                    <a:pt x="34125" y="12075"/>
                    <a:pt x="34258" y="7572"/>
                  </a:cubicBezTo>
                  <a:cubicBezTo>
                    <a:pt x="34291" y="6438"/>
                    <a:pt x="34325" y="5304"/>
                    <a:pt x="34358" y="4170"/>
                  </a:cubicBezTo>
                  <a:cubicBezTo>
                    <a:pt x="34391" y="3636"/>
                    <a:pt x="34425" y="3069"/>
                    <a:pt x="34425" y="2502"/>
                  </a:cubicBezTo>
                  <a:cubicBezTo>
                    <a:pt x="34458" y="2068"/>
                    <a:pt x="34425" y="1601"/>
                    <a:pt x="34158" y="1234"/>
                  </a:cubicBezTo>
                  <a:cubicBezTo>
                    <a:pt x="33758" y="634"/>
                    <a:pt x="32957" y="400"/>
                    <a:pt x="32257" y="334"/>
                  </a:cubicBezTo>
                  <a:cubicBezTo>
                    <a:pt x="31189" y="167"/>
                    <a:pt x="30155" y="100"/>
                    <a:pt x="29088" y="67"/>
                  </a:cubicBezTo>
                  <a:cubicBezTo>
                    <a:pt x="27987" y="17"/>
                    <a:pt x="26878" y="0"/>
                    <a:pt x="25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2536;p47">
              <a:extLst>
                <a:ext uri="{FF2B5EF4-FFF2-40B4-BE49-F238E27FC236}">
                  <a16:creationId xmlns:a16="http://schemas.microsoft.com/office/drawing/2014/main" id="{E209208B-C9D8-59B9-0484-568A0D38CFCE}"/>
                </a:ext>
              </a:extLst>
            </p:cNvPr>
            <p:cNvSpPr/>
            <p:nvPr/>
          </p:nvSpPr>
          <p:spPr>
            <a:xfrm flipH="1">
              <a:off x="7532001" y="1537105"/>
              <a:ext cx="569194" cy="560136"/>
            </a:xfrm>
            <a:custGeom>
              <a:avLst/>
              <a:gdLst/>
              <a:ahLst/>
              <a:cxnLst/>
              <a:rect l="l" t="t" r="r" b="b"/>
              <a:pathLst>
                <a:path w="34058" h="33516" extrusionOk="0">
                  <a:moveTo>
                    <a:pt x="25385" y="267"/>
                  </a:moveTo>
                  <a:cubicBezTo>
                    <a:pt x="27487" y="267"/>
                    <a:pt x="29621" y="300"/>
                    <a:pt x="31723" y="567"/>
                  </a:cubicBezTo>
                  <a:cubicBezTo>
                    <a:pt x="32423" y="634"/>
                    <a:pt x="33391" y="834"/>
                    <a:pt x="33658" y="1601"/>
                  </a:cubicBezTo>
                  <a:cubicBezTo>
                    <a:pt x="33858" y="2068"/>
                    <a:pt x="33758" y="2635"/>
                    <a:pt x="33758" y="3102"/>
                  </a:cubicBezTo>
                  <a:lnTo>
                    <a:pt x="33724" y="3136"/>
                  </a:lnTo>
                  <a:cubicBezTo>
                    <a:pt x="33724" y="3669"/>
                    <a:pt x="33691" y="4203"/>
                    <a:pt x="33658" y="4770"/>
                  </a:cubicBezTo>
                  <a:cubicBezTo>
                    <a:pt x="33524" y="9073"/>
                    <a:pt x="33424" y="13410"/>
                    <a:pt x="33424" y="17746"/>
                  </a:cubicBezTo>
                  <a:cubicBezTo>
                    <a:pt x="33424" y="22049"/>
                    <a:pt x="33491" y="26386"/>
                    <a:pt x="33658" y="30722"/>
                  </a:cubicBezTo>
                  <a:cubicBezTo>
                    <a:pt x="33658" y="31189"/>
                    <a:pt x="33691" y="31656"/>
                    <a:pt x="33558" y="32090"/>
                  </a:cubicBezTo>
                  <a:cubicBezTo>
                    <a:pt x="33424" y="32523"/>
                    <a:pt x="33124" y="32824"/>
                    <a:pt x="32724" y="32990"/>
                  </a:cubicBezTo>
                  <a:cubicBezTo>
                    <a:pt x="32223" y="33199"/>
                    <a:pt x="31658" y="33238"/>
                    <a:pt x="31100" y="33238"/>
                  </a:cubicBezTo>
                  <a:cubicBezTo>
                    <a:pt x="30766" y="33238"/>
                    <a:pt x="30435" y="33224"/>
                    <a:pt x="30122" y="33224"/>
                  </a:cubicBezTo>
                  <a:cubicBezTo>
                    <a:pt x="27954" y="33257"/>
                    <a:pt x="25785" y="33257"/>
                    <a:pt x="23617" y="33257"/>
                  </a:cubicBezTo>
                  <a:cubicBezTo>
                    <a:pt x="19281" y="33257"/>
                    <a:pt x="14944" y="33191"/>
                    <a:pt x="10608" y="33091"/>
                  </a:cubicBezTo>
                  <a:cubicBezTo>
                    <a:pt x="8440" y="33024"/>
                    <a:pt x="6271" y="32957"/>
                    <a:pt x="4103" y="32890"/>
                  </a:cubicBezTo>
                  <a:cubicBezTo>
                    <a:pt x="3536" y="32857"/>
                    <a:pt x="3002" y="32857"/>
                    <a:pt x="2469" y="32824"/>
                  </a:cubicBezTo>
                  <a:cubicBezTo>
                    <a:pt x="1968" y="32790"/>
                    <a:pt x="1368" y="32857"/>
                    <a:pt x="934" y="32590"/>
                  </a:cubicBezTo>
                  <a:cubicBezTo>
                    <a:pt x="200" y="32190"/>
                    <a:pt x="301" y="31122"/>
                    <a:pt x="301" y="30422"/>
                  </a:cubicBezTo>
                  <a:cubicBezTo>
                    <a:pt x="334" y="26119"/>
                    <a:pt x="601" y="21816"/>
                    <a:pt x="801" y="17513"/>
                  </a:cubicBezTo>
                  <a:cubicBezTo>
                    <a:pt x="1034" y="13243"/>
                    <a:pt x="1201" y="8940"/>
                    <a:pt x="1034" y="4637"/>
                  </a:cubicBezTo>
                  <a:cubicBezTo>
                    <a:pt x="1001" y="3669"/>
                    <a:pt x="934" y="2669"/>
                    <a:pt x="834" y="1701"/>
                  </a:cubicBezTo>
                  <a:cubicBezTo>
                    <a:pt x="868" y="1701"/>
                    <a:pt x="901" y="1668"/>
                    <a:pt x="934" y="1668"/>
                  </a:cubicBezTo>
                  <a:cubicBezTo>
                    <a:pt x="2169" y="367"/>
                    <a:pt x="4270" y="567"/>
                    <a:pt x="5905" y="534"/>
                  </a:cubicBezTo>
                  <a:cubicBezTo>
                    <a:pt x="8073" y="501"/>
                    <a:pt x="10241" y="467"/>
                    <a:pt x="12409" y="434"/>
                  </a:cubicBezTo>
                  <a:cubicBezTo>
                    <a:pt x="16712" y="367"/>
                    <a:pt x="21049" y="300"/>
                    <a:pt x="25385" y="267"/>
                  </a:cubicBezTo>
                  <a:close/>
                  <a:moveTo>
                    <a:pt x="25481" y="0"/>
                  </a:moveTo>
                  <a:cubicBezTo>
                    <a:pt x="24384" y="0"/>
                    <a:pt x="23284" y="17"/>
                    <a:pt x="22183" y="34"/>
                  </a:cubicBezTo>
                  <a:lnTo>
                    <a:pt x="15445" y="134"/>
                  </a:lnTo>
                  <a:cubicBezTo>
                    <a:pt x="13243" y="134"/>
                    <a:pt x="11008" y="167"/>
                    <a:pt x="8773" y="200"/>
                  </a:cubicBezTo>
                  <a:cubicBezTo>
                    <a:pt x="7672" y="234"/>
                    <a:pt x="6572" y="234"/>
                    <a:pt x="5438" y="267"/>
                  </a:cubicBezTo>
                  <a:cubicBezTo>
                    <a:pt x="4570" y="267"/>
                    <a:pt x="3670" y="267"/>
                    <a:pt x="2802" y="434"/>
                  </a:cubicBezTo>
                  <a:cubicBezTo>
                    <a:pt x="2035" y="567"/>
                    <a:pt x="1301" y="867"/>
                    <a:pt x="768" y="1435"/>
                  </a:cubicBezTo>
                  <a:cubicBezTo>
                    <a:pt x="701" y="1435"/>
                    <a:pt x="667" y="1435"/>
                    <a:pt x="667" y="1501"/>
                  </a:cubicBezTo>
                  <a:cubicBezTo>
                    <a:pt x="1001" y="5904"/>
                    <a:pt x="901" y="10341"/>
                    <a:pt x="734" y="14777"/>
                  </a:cubicBezTo>
                  <a:cubicBezTo>
                    <a:pt x="534" y="19181"/>
                    <a:pt x="234" y="23617"/>
                    <a:pt x="100" y="28054"/>
                  </a:cubicBezTo>
                  <a:cubicBezTo>
                    <a:pt x="67" y="29088"/>
                    <a:pt x="0" y="30155"/>
                    <a:pt x="67" y="31189"/>
                  </a:cubicBezTo>
                  <a:cubicBezTo>
                    <a:pt x="100" y="31856"/>
                    <a:pt x="301" y="32624"/>
                    <a:pt x="968" y="32890"/>
                  </a:cubicBezTo>
                  <a:cubicBezTo>
                    <a:pt x="1435" y="33091"/>
                    <a:pt x="1968" y="33024"/>
                    <a:pt x="2469" y="33057"/>
                  </a:cubicBezTo>
                  <a:cubicBezTo>
                    <a:pt x="3002" y="33091"/>
                    <a:pt x="3570" y="33091"/>
                    <a:pt x="4103" y="33124"/>
                  </a:cubicBezTo>
                  <a:cubicBezTo>
                    <a:pt x="5204" y="33157"/>
                    <a:pt x="6338" y="33191"/>
                    <a:pt x="7472" y="33257"/>
                  </a:cubicBezTo>
                  <a:cubicBezTo>
                    <a:pt x="11909" y="33391"/>
                    <a:pt x="16379" y="33491"/>
                    <a:pt x="20849" y="33491"/>
                  </a:cubicBezTo>
                  <a:cubicBezTo>
                    <a:pt x="21966" y="33507"/>
                    <a:pt x="23083" y="33516"/>
                    <a:pt x="24201" y="33516"/>
                  </a:cubicBezTo>
                  <a:cubicBezTo>
                    <a:pt x="25318" y="33516"/>
                    <a:pt x="26436" y="33507"/>
                    <a:pt x="27553" y="33491"/>
                  </a:cubicBezTo>
                  <a:cubicBezTo>
                    <a:pt x="28654" y="33491"/>
                    <a:pt x="29788" y="33491"/>
                    <a:pt x="30922" y="33457"/>
                  </a:cubicBezTo>
                  <a:cubicBezTo>
                    <a:pt x="31656" y="33457"/>
                    <a:pt x="32524" y="33457"/>
                    <a:pt x="33191" y="33024"/>
                  </a:cubicBezTo>
                  <a:cubicBezTo>
                    <a:pt x="33925" y="32523"/>
                    <a:pt x="33958" y="31656"/>
                    <a:pt x="33925" y="30856"/>
                  </a:cubicBezTo>
                  <a:cubicBezTo>
                    <a:pt x="33891" y="29755"/>
                    <a:pt x="33858" y="28654"/>
                    <a:pt x="33824" y="27553"/>
                  </a:cubicBezTo>
                  <a:cubicBezTo>
                    <a:pt x="33758" y="25318"/>
                    <a:pt x="33724" y="23050"/>
                    <a:pt x="33691" y="20815"/>
                  </a:cubicBezTo>
                  <a:cubicBezTo>
                    <a:pt x="33658" y="16379"/>
                    <a:pt x="33724" y="11942"/>
                    <a:pt x="33858" y="7506"/>
                  </a:cubicBezTo>
                  <a:cubicBezTo>
                    <a:pt x="33891" y="6371"/>
                    <a:pt x="33925" y="5271"/>
                    <a:pt x="33958" y="4136"/>
                  </a:cubicBezTo>
                  <a:cubicBezTo>
                    <a:pt x="33991" y="3603"/>
                    <a:pt x="34025" y="3036"/>
                    <a:pt x="34025" y="2502"/>
                  </a:cubicBezTo>
                  <a:cubicBezTo>
                    <a:pt x="34058" y="2068"/>
                    <a:pt x="34025" y="1601"/>
                    <a:pt x="33758" y="1234"/>
                  </a:cubicBezTo>
                  <a:cubicBezTo>
                    <a:pt x="33357" y="601"/>
                    <a:pt x="32557" y="400"/>
                    <a:pt x="31856" y="300"/>
                  </a:cubicBezTo>
                  <a:cubicBezTo>
                    <a:pt x="30856" y="167"/>
                    <a:pt x="29788" y="100"/>
                    <a:pt x="28754" y="67"/>
                  </a:cubicBezTo>
                  <a:cubicBezTo>
                    <a:pt x="27670" y="17"/>
                    <a:pt x="26578" y="0"/>
                    <a:pt x="25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2537;p47">
              <a:extLst>
                <a:ext uri="{FF2B5EF4-FFF2-40B4-BE49-F238E27FC236}">
                  <a16:creationId xmlns:a16="http://schemas.microsoft.com/office/drawing/2014/main" id="{FA9A6B46-D21D-4E34-BB34-754DBDC9F522}"/>
                </a:ext>
              </a:extLst>
            </p:cNvPr>
            <p:cNvSpPr/>
            <p:nvPr/>
          </p:nvSpPr>
          <p:spPr>
            <a:xfrm flipH="1">
              <a:off x="7587186" y="1657652"/>
              <a:ext cx="350678" cy="13888"/>
            </a:xfrm>
            <a:custGeom>
              <a:avLst/>
              <a:gdLst/>
              <a:ahLst/>
              <a:cxnLst/>
              <a:rect l="l" t="t" r="r" b="b"/>
              <a:pathLst>
                <a:path w="20983" h="831" extrusionOk="0">
                  <a:moveTo>
                    <a:pt x="17830" y="1"/>
                  </a:moveTo>
                  <a:cubicBezTo>
                    <a:pt x="16896" y="1"/>
                    <a:pt x="15962" y="26"/>
                    <a:pt x="15045" y="26"/>
                  </a:cubicBezTo>
                  <a:cubicBezTo>
                    <a:pt x="13244" y="59"/>
                    <a:pt x="11409" y="59"/>
                    <a:pt x="9608" y="59"/>
                  </a:cubicBezTo>
                  <a:cubicBezTo>
                    <a:pt x="6406" y="59"/>
                    <a:pt x="3203" y="59"/>
                    <a:pt x="1" y="192"/>
                  </a:cubicBezTo>
                  <a:lnTo>
                    <a:pt x="1" y="626"/>
                  </a:lnTo>
                  <a:cubicBezTo>
                    <a:pt x="3203" y="793"/>
                    <a:pt x="6406" y="760"/>
                    <a:pt x="9608" y="793"/>
                  </a:cubicBezTo>
                  <a:lnTo>
                    <a:pt x="15045" y="793"/>
                  </a:lnTo>
                  <a:cubicBezTo>
                    <a:pt x="16023" y="793"/>
                    <a:pt x="17021" y="831"/>
                    <a:pt x="18017" y="831"/>
                  </a:cubicBezTo>
                  <a:cubicBezTo>
                    <a:pt x="18889" y="831"/>
                    <a:pt x="19759" y="802"/>
                    <a:pt x="20616" y="693"/>
                  </a:cubicBezTo>
                  <a:cubicBezTo>
                    <a:pt x="20983" y="659"/>
                    <a:pt x="20983" y="192"/>
                    <a:pt x="20616" y="126"/>
                  </a:cubicBezTo>
                  <a:cubicBezTo>
                    <a:pt x="19698" y="26"/>
                    <a:pt x="18764" y="1"/>
                    <a:pt x="17830" y="1"/>
                  </a:cubicBezTo>
                  <a:close/>
                </a:path>
              </a:pathLst>
            </a:custGeom>
            <a:solidFill>
              <a:srgbClr val="D47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2538;p47">
              <a:extLst>
                <a:ext uri="{FF2B5EF4-FFF2-40B4-BE49-F238E27FC236}">
                  <a16:creationId xmlns:a16="http://schemas.microsoft.com/office/drawing/2014/main" id="{A92D1543-7E99-36C8-35EE-9FC33BBB33E6}"/>
                </a:ext>
              </a:extLst>
            </p:cNvPr>
            <p:cNvSpPr/>
            <p:nvPr/>
          </p:nvSpPr>
          <p:spPr>
            <a:xfrm flipH="1">
              <a:off x="7601124" y="1761704"/>
              <a:ext cx="336740" cy="15693"/>
            </a:xfrm>
            <a:custGeom>
              <a:avLst/>
              <a:gdLst/>
              <a:ahLst/>
              <a:cxnLst/>
              <a:rect l="l" t="t" r="r" b="b"/>
              <a:pathLst>
                <a:path w="20149" h="939" extrusionOk="0">
                  <a:moveTo>
                    <a:pt x="16145" y="0"/>
                  </a:moveTo>
                  <a:cubicBezTo>
                    <a:pt x="15545" y="0"/>
                    <a:pt x="14945" y="4"/>
                    <a:pt x="14345" y="4"/>
                  </a:cubicBezTo>
                  <a:lnTo>
                    <a:pt x="8907" y="4"/>
                  </a:lnTo>
                  <a:cubicBezTo>
                    <a:pt x="7106" y="4"/>
                    <a:pt x="5338" y="4"/>
                    <a:pt x="3537" y="37"/>
                  </a:cubicBezTo>
                  <a:cubicBezTo>
                    <a:pt x="2369" y="37"/>
                    <a:pt x="1168" y="37"/>
                    <a:pt x="1" y="138"/>
                  </a:cubicBezTo>
                  <a:lnTo>
                    <a:pt x="1" y="771"/>
                  </a:lnTo>
                  <a:cubicBezTo>
                    <a:pt x="1135" y="838"/>
                    <a:pt x="2303" y="871"/>
                    <a:pt x="3437" y="871"/>
                  </a:cubicBezTo>
                  <a:cubicBezTo>
                    <a:pt x="5271" y="905"/>
                    <a:pt x="7073" y="905"/>
                    <a:pt x="8907" y="905"/>
                  </a:cubicBezTo>
                  <a:lnTo>
                    <a:pt x="14278" y="905"/>
                  </a:lnTo>
                  <a:cubicBezTo>
                    <a:pt x="16079" y="871"/>
                    <a:pt x="17914" y="938"/>
                    <a:pt x="19715" y="771"/>
                  </a:cubicBezTo>
                  <a:cubicBezTo>
                    <a:pt x="20149" y="738"/>
                    <a:pt x="20149" y="171"/>
                    <a:pt x="19715" y="104"/>
                  </a:cubicBezTo>
                  <a:cubicBezTo>
                    <a:pt x="18536" y="15"/>
                    <a:pt x="17343" y="0"/>
                    <a:pt x="16145" y="0"/>
                  </a:cubicBezTo>
                  <a:close/>
                </a:path>
              </a:pathLst>
            </a:custGeom>
            <a:solidFill>
              <a:srgbClr val="D47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2539;p47">
              <a:extLst>
                <a:ext uri="{FF2B5EF4-FFF2-40B4-BE49-F238E27FC236}">
                  <a16:creationId xmlns:a16="http://schemas.microsoft.com/office/drawing/2014/main" id="{C410F6D7-F3C4-47CA-A0C4-54E99E6BE726}"/>
                </a:ext>
              </a:extLst>
            </p:cNvPr>
            <p:cNvSpPr/>
            <p:nvPr/>
          </p:nvSpPr>
          <p:spPr>
            <a:xfrm flipH="1">
              <a:off x="7609480" y="1837211"/>
              <a:ext cx="334501" cy="13487"/>
            </a:xfrm>
            <a:custGeom>
              <a:avLst/>
              <a:gdLst/>
              <a:ahLst/>
              <a:cxnLst/>
              <a:rect l="l" t="t" r="r" b="b"/>
              <a:pathLst>
                <a:path w="20015" h="807" extrusionOk="0">
                  <a:moveTo>
                    <a:pt x="1346" y="1"/>
                  </a:moveTo>
                  <a:cubicBezTo>
                    <a:pt x="1003" y="1"/>
                    <a:pt x="662" y="13"/>
                    <a:pt x="334" y="56"/>
                  </a:cubicBezTo>
                  <a:cubicBezTo>
                    <a:pt x="0" y="123"/>
                    <a:pt x="0" y="690"/>
                    <a:pt x="334" y="723"/>
                  </a:cubicBezTo>
                  <a:cubicBezTo>
                    <a:pt x="717" y="790"/>
                    <a:pt x="1117" y="807"/>
                    <a:pt x="1518" y="807"/>
                  </a:cubicBezTo>
                  <a:cubicBezTo>
                    <a:pt x="1918" y="807"/>
                    <a:pt x="2318" y="790"/>
                    <a:pt x="2702" y="790"/>
                  </a:cubicBezTo>
                  <a:cubicBezTo>
                    <a:pt x="3536" y="790"/>
                    <a:pt x="4336" y="790"/>
                    <a:pt x="5170" y="757"/>
                  </a:cubicBezTo>
                  <a:cubicBezTo>
                    <a:pt x="6772" y="757"/>
                    <a:pt x="8406" y="690"/>
                    <a:pt x="10007" y="623"/>
                  </a:cubicBezTo>
                  <a:cubicBezTo>
                    <a:pt x="10808" y="590"/>
                    <a:pt x="11617" y="581"/>
                    <a:pt x="12426" y="581"/>
                  </a:cubicBezTo>
                  <a:cubicBezTo>
                    <a:pt x="13234" y="581"/>
                    <a:pt x="14043" y="590"/>
                    <a:pt x="14844" y="590"/>
                  </a:cubicBezTo>
                  <a:lnTo>
                    <a:pt x="19781" y="590"/>
                  </a:lnTo>
                  <a:cubicBezTo>
                    <a:pt x="20014" y="590"/>
                    <a:pt x="20014" y="223"/>
                    <a:pt x="19781" y="223"/>
                  </a:cubicBezTo>
                  <a:lnTo>
                    <a:pt x="14844" y="223"/>
                  </a:lnTo>
                  <a:cubicBezTo>
                    <a:pt x="14043" y="223"/>
                    <a:pt x="13234" y="231"/>
                    <a:pt x="12426" y="231"/>
                  </a:cubicBezTo>
                  <a:cubicBezTo>
                    <a:pt x="11617" y="231"/>
                    <a:pt x="10808" y="223"/>
                    <a:pt x="10007" y="189"/>
                  </a:cubicBezTo>
                  <a:cubicBezTo>
                    <a:pt x="8406" y="123"/>
                    <a:pt x="6772" y="56"/>
                    <a:pt x="5170" y="23"/>
                  </a:cubicBezTo>
                  <a:lnTo>
                    <a:pt x="2702" y="23"/>
                  </a:lnTo>
                  <a:cubicBezTo>
                    <a:pt x="2264" y="23"/>
                    <a:pt x="1803" y="1"/>
                    <a:pt x="1346" y="1"/>
                  </a:cubicBezTo>
                  <a:close/>
                </a:path>
              </a:pathLst>
            </a:custGeom>
            <a:solidFill>
              <a:srgbClr val="D47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2540;p47">
              <a:extLst>
                <a:ext uri="{FF2B5EF4-FFF2-40B4-BE49-F238E27FC236}">
                  <a16:creationId xmlns:a16="http://schemas.microsoft.com/office/drawing/2014/main" id="{2CEC6F49-0A53-AC67-A4FE-08E13759B0C1}"/>
                </a:ext>
              </a:extLst>
            </p:cNvPr>
            <p:cNvSpPr/>
            <p:nvPr/>
          </p:nvSpPr>
          <p:spPr>
            <a:xfrm flipH="1">
              <a:off x="7618956" y="1980822"/>
              <a:ext cx="331726" cy="14573"/>
            </a:xfrm>
            <a:custGeom>
              <a:avLst/>
              <a:gdLst/>
              <a:ahLst/>
              <a:cxnLst/>
              <a:rect l="l" t="t" r="r" b="b"/>
              <a:pathLst>
                <a:path w="19849" h="872" extrusionOk="0">
                  <a:moveTo>
                    <a:pt x="3986" y="1"/>
                  </a:moveTo>
                  <a:cubicBezTo>
                    <a:pt x="2725" y="1"/>
                    <a:pt x="1480" y="21"/>
                    <a:pt x="234" y="203"/>
                  </a:cubicBezTo>
                  <a:cubicBezTo>
                    <a:pt x="1" y="236"/>
                    <a:pt x="1" y="670"/>
                    <a:pt x="234" y="703"/>
                  </a:cubicBezTo>
                  <a:cubicBezTo>
                    <a:pt x="1435" y="853"/>
                    <a:pt x="2636" y="872"/>
                    <a:pt x="3851" y="872"/>
                  </a:cubicBezTo>
                  <a:cubicBezTo>
                    <a:pt x="4256" y="872"/>
                    <a:pt x="4662" y="870"/>
                    <a:pt x="5071" y="870"/>
                  </a:cubicBezTo>
                  <a:lnTo>
                    <a:pt x="14945" y="870"/>
                  </a:lnTo>
                  <a:cubicBezTo>
                    <a:pt x="15745" y="836"/>
                    <a:pt x="16579" y="836"/>
                    <a:pt x="17413" y="836"/>
                  </a:cubicBezTo>
                  <a:cubicBezTo>
                    <a:pt x="17780" y="803"/>
                    <a:pt x="18147" y="803"/>
                    <a:pt x="18547" y="803"/>
                  </a:cubicBezTo>
                  <a:cubicBezTo>
                    <a:pt x="18948" y="770"/>
                    <a:pt x="19315" y="670"/>
                    <a:pt x="19715" y="570"/>
                  </a:cubicBezTo>
                  <a:cubicBezTo>
                    <a:pt x="19848" y="536"/>
                    <a:pt x="19848" y="336"/>
                    <a:pt x="19715" y="303"/>
                  </a:cubicBezTo>
                  <a:cubicBezTo>
                    <a:pt x="19315" y="203"/>
                    <a:pt x="18981" y="136"/>
                    <a:pt x="18547" y="103"/>
                  </a:cubicBezTo>
                  <a:cubicBezTo>
                    <a:pt x="18147" y="69"/>
                    <a:pt x="17780" y="69"/>
                    <a:pt x="17413" y="69"/>
                  </a:cubicBezTo>
                  <a:cubicBezTo>
                    <a:pt x="16579" y="36"/>
                    <a:pt x="15745" y="36"/>
                    <a:pt x="14945" y="36"/>
                  </a:cubicBezTo>
                  <a:cubicBezTo>
                    <a:pt x="13277" y="3"/>
                    <a:pt x="11642" y="3"/>
                    <a:pt x="10008" y="3"/>
                  </a:cubicBezTo>
                  <a:lnTo>
                    <a:pt x="5071" y="3"/>
                  </a:lnTo>
                  <a:cubicBezTo>
                    <a:pt x="4708" y="3"/>
                    <a:pt x="4346" y="1"/>
                    <a:pt x="3986" y="1"/>
                  </a:cubicBezTo>
                  <a:close/>
                </a:path>
              </a:pathLst>
            </a:custGeom>
            <a:solidFill>
              <a:srgbClr val="D471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2541;p47">
              <a:extLst>
                <a:ext uri="{FF2B5EF4-FFF2-40B4-BE49-F238E27FC236}">
                  <a16:creationId xmlns:a16="http://schemas.microsoft.com/office/drawing/2014/main" id="{F7A14DC7-ED11-8227-02B0-367BD88044BA}"/>
                </a:ext>
              </a:extLst>
            </p:cNvPr>
            <p:cNvSpPr/>
            <p:nvPr/>
          </p:nvSpPr>
          <p:spPr>
            <a:xfrm flipH="1">
              <a:off x="7480142" y="1601214"/>
              <a:ext cx="575896" cy="566838"/>
            </a:xfrm>
            <a:custGeom>
              <a:avLst/>
              <a:gdLst/>
              <a:ahLst/>
              <a:cxnLst/>
              <a:rect l="l" t="t" r="r" b="b"/>
              <a:pathLst>
                <a:path w="34459" h="33917" extrusionOk="0">
                  <a:moveTo>
                    <a:pt x="25785" y="0"/>
                  </a:moveTo>
                  <a:cubicBezTo>
                    <a:pt x="24676" y="0"/>
                    <a:pt x="23567" y="17"/>
                    <a:pt x="22450" y="34"/>
                  </a:cubicBezTo>
                  <a:cubicBezTo>
                    <a:pt x="20181" y="67"/>
                    <a:pt x="17913" y="100"/>
                    <a:pt x="15645" y="134"/>
                  </a:cubicBezTo>
                  <a:cubicBezTo>
                    <a:pt x="13376" y="134"/>
                    <a:pt x="11142" y="167"/>
                    <a:pt x="8873" y="200"/>
                  </a:cubicBezTo>
                  <a:cubicBezTo>
                    <a:pt x="7772" y="234"/>
                    <a:pt x="6638" y="234"/>
                    <a:pt x="5538" y="267"/>
                  </a:cubicBezTo>
                  <a:cubicBezTo>
                    <a:pt x="4637" y="267"/>
                    <a:pt x="3703" y="267"/>
                    <a:pt x="2836" y="434"/>
                  </a:cubicBezTo>
                  <a:cubicBezTo>
                    <a:pt x="2068" y="567"/>
                    <a:pt x="1335" y="868"/>
                    <a:pt x="767" y="1435"/>
                  </a:cubicBezTo>
                  <a:cubicBezTo>
                    <a:pt x="734" y="1435"/>
                    <a:pt x="667" y="1468"/>
                    <a:pt x="667" y="1535"/>
                  </a:cubicBezTo>
                  <a:cubicBezTo>
                    <a:pt x="1001" y="5971"/>
                    <a:pt x="934" y="10474"/>
                    <a:pt x="734" y="14944"/>
                  </a:cubicBezTo>
                  <a:cubicBezTo>
                    <a:pt x="534" y="19414"/>
                    <a:pt x="234" y="23884"/>
                    <a:pt x="100" y="28387"/>
                  </a:cubicBezTo>
                  <a:cubicBezTo>
                    <a:pt x="100" y="29421"/>
                    <a:pt x="0" y="30489"/>
                    <a:pt x="67" y="31556"/>
                  </a:cubicBezTo>
                  <a:cubicBezTo>
                    <a:pt x="134" y="32223"/>
                    <a:pt x="300" y="33024"/>
                    <a:pt x="1001" y="33291"/>
                  </a:cubicBezTo>
                  <a:cubicBezTo>
                    <a:pt x="1468" y="33458"/>
                    <a:pt x="2002" y="33424"/>
                    <a:pt x="2502" y="33458"/>
                  </a:cubicBezTo>
                  <a:cubicBezTo>
                    <a:pt x="3036" y="33458"/>
                    <a:pt x="3603" y="33491"/>
                    <a:pt x="4170" y="33524"/>
                  </a:cubicBezTo>
                  <a:cubicBezTo>
                    <a:pt x="5304" y="33558"/>
                    <a:pt x="6438" y="33591"/>
                    <a:pt x="7572" y="33624"/>
                  </a:cubicBezTo>
                  <a:cubicBezTo>
                    <a:pt x="12076" y="33791"/>
                    <a:pt x="16612" y="33858"/>
                    <a:pt x="21115" y="33891"/>
                  </a:cubicBezTo>
                  <a:cubicBezTo>
                    <a:pt x="22249" y="33908"/>
                    <a:pt x="23375" y="33916"/>
                    <a:pt x="24501" y="33916"/>
                  </a:cubicBezTo>
                  <a:cubicBezTo>
                    <a:pt x="25627" y="33916"/>
                    <a:pt x="26753" y="33908"/>
                    <a:pt x="27887" y="33891"/>
                  </a:cubicBezTo>
                  <a:cubicBezTo>
                    <a:pt x="29021" y="33891"/>
                    <a:pt x="30155" y="33891"/>
                    <a:pt x="31289" y="33858"/>
                  </a:cubicBezTo>
                  <a:cubicBezTo>
                    <a:pt x="32056" y="33858"/>
                    <a:pt x="32924" y="33858"/>
                    <a:pt x="33591" y="33424"/>
                  </a:cubicBezTo>
                  <a:cubicBezTo>
                    <a:pt x="34325" y="32890"/>
                    <a:pt x="34358" y="32023"/>
                    <a:pt x="34325" y="31223"/>
                  </a:cubicBezTo>
                  <a:cubicBezTo>
                    <a:pt x="34291" y="30088"/>
                    <a:pt x="34258" y="28988"/>
                    <a:pt x="34225" y="27854"/>
                  </a:cubicBezTo>
                  <a:cubicBezTo>
                    <a:pt x="34158" y="25585"/>
                    <a:pt x="34125" y="23317"/>
                    <a:pt x="34125" y="21082"/>
                  </a:cubicBezTo>
                  <a:cubicBezTo>
                    <a:pt x="34058" y="16579"/>
                    <a:pt x="34125" y="12076"/>
                    <a:pt x="34258" y="7572"/>
                  </a:cubicBezTo>
                  <a:cubicBezTo>
                    <a:pt x="34291" y="6438"/>
                    <a:pt x="34325" y="5304"/>
                    <a:pt x="34358" y="4170"/>
                  </a:cubicBezTo>
                  <a:cubicBezTo>
                    <a:pt x="34391" y="3636"/>
                    <a:pt x="34425" y="3069"/>
                    <a:pt x="34458" y="2502"/>
                  </a:cubicBezTo>
                  <a:cubicBezTo>
                    <a:pt x="34458" y="2068"/>
                    <a:pt x="34425" y="1601"/>
                    <a:pt x="34191" y="1234"/>
                  </a:cubicBezTo>
                  <a:cubicBezTo>
                    <a:pt x="33758" y="634"/>
                    <a:pt x="32957" y="434"/>
                    <a:pt x="32257" y="334"/>
                  </a:cubicBezTo>
                  <a:cubicBezTo>
                    <a:pt x="31223" y="167"/>
                    <a:pt x="30155" y="100"/>
                    <a:pt x="29121" y="67"/>
                  </a:cubicBezTo>
                  <a:cubicBezTo>
                    <a:pt x="28004" y="17"/>
                    <a:pt x="26894" y="0"/>
                    <a:pt x="25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2542;p47">
              <a:extLst>
                <a:ext uri="{FF2B5EF4-FFF2-40B4-BE49-F238E27FC236}">
                  <a16:creationId xmlns:a16="http://schemas.microsoft.com/office/drawing/2014/main" id="{EB108C5C-9BA1-32B9-2549-4384A3D46076}"/>
                </a:ext>
              </a:extLst>
            </p:cNvPr>
            <p:cNvSpPr/>
            <p:nvPr/>
          </p:nvSpPr>
          <p:spPr>
            <a:xfrm flipH="1">
              <a:off x="7480142" y="1601214"/>
              <a:ext cx="575896" cy="566838"/>
            </a:xfrm>
            <a:custGeom>
              <a:avLst/>
              <a:gdLst/>
              <a:ahLst/>
              <a:cxnLst/>
              <a:rect l="l" t="t" r="r" b="b"/>
              <a:pathLst>
                <a:path w="34459" h="33917" extrusionOk="0">
                  <a:moveTo>
                    <a:pt x="26969" y="290"/>
                  </a:moveTo>
                  <a:cubicBezTo>
                    <a:pt x="28685" y="290"/>
                    <a:pt x="30409" y="354"/>
                    <a:pt x="32090" y="567"/>
                  </a:cubicBezTo>
                  <a:cubicBezTo>
                    <a:pt x="32824" y="667"/>
                    <a:pt x="33791" y="868"/>
                    <a:pt x="34058" y="1635"/>
                  </a:cubicBezTo>
                  <a:cubicBezTo>
                    <a:pt x="34258" y="2102"/>
                    <a:pt x="34158" y="2669"/>
                    <a:pt x="34158" y="3169"/>
                  </a:cubicBezTo>
                  <a:cubicBezTo>
                    <a:pt x="34125" y="3703"/>
                    <a:pt x="34091" y="4270"/>
                    <a:pt x="34091" y="4804"/>
                  </a:cubicBezTo>
                  <a:cubicBezTo>
                    <a:pt x="33924" y="9207"/>
                    <a:pt x="33824" y="13577"/>
                    <a:pt x="33824" y="17946"/>
                  </a:cubicBezTo>
                  <a:cubicBezTo>
                    <a:pt x="33824" y="22316"/>
                    <a:pt x="33891" y="26719"/>
                    <a:pt x="34058" y="31089"/>
                  </a:cubicBezTo>
                  <a:cubicBezTo>
                    <a:pt x="34058" y="31556"/>
                    <a:pt x="34125" y="32023"/>
                    <a:pt x="33958" y="32490"/>
                  </a:cubicBezTo>
                  <a:cubicBezTo>
                    <a:pt x="33824" y="32924"/>
                    <a:pt x="33524" y="33224"/>
                    <a:pt x="33124" y="33391"/>
                  </a:cubicBezTo>
                  <a:cubicBezTo>
                    <a:pt x="32624" y="33599"/>
                    <a:pt x="32045" y="33638"/>
                    <a:pt x="31478" y="33638"/>
                  </a:cubicBezTo>
                  <a:cubicBezTo>
                    <a:pt x="31138" y="33638"/>
                    <a:pt x="30801" y="33624"/>
                    <a:pt x="30489" y="33624"/>
                  </a:cubicBezTo>
                  <a:cubicBezTo>
                    <a:pt x="28287" y="33658"/>
                    <a:pt x="26086" y="33658"/>
                    <a:pt x="23884" y="33658"/>
                  </a:cubicBezTo>
                  <a:cubicBezTo>
                    <a:pt x="19514" y="33658"/>
                    <a:pt x="15111" y="33624"/>
                    <a:pt x="10741" y="33491"/>
                  </a:cubicBezTo>
                  <a:cubicBezTo>
                    <a:pt x="8540" y="33424"/>
                    <a:pt x="6338" y="33357"/>
                    <a:pt x="4137" y="33291"/>
                  </a:cubicBezTo>
                  <a:cubicBezTo>
                    <a:pt x="3603" y="33257"/>
                    <a:pt x="3036" y="33257"/>
                    <a:pt x="2502" y="33224"/>
                  </a:cubicBezTo>
                  <a:cubicBezTo>
                    <a:pt x="2002" y="33191"/>
                    <a:pt x="1368" y="33257"/>
                    <a:pt x="934" y="32991"/>
                  </a:cubicBezTo>
                  <a:cubicBezTo>
                    <a:pt x="200" y="32590"/>
                    <a:pt x="300" y="31489"/>
                    <a:pt x="300" y="30789"/>
                  </a:cubicBezTo>
                  <a:cubicBezTo>
                    <a:pt x="334" y="26419"/>
                    <a:pt x="601" y="22083"/>
                    <a:pt x="834" y="17746"/>
                  </a:cubicBezTo>
                  <a:cubicBezTo>
                    <a:pt x="1034" y="13410"/>
                    <a:pt x="1201" y="9073"/>
                    <a:pt x="1034" y="4704"/>
                  </a:cubicBezTo>
                  <a:cubicBezTo>
                    <a:pt x="1001" y="3736"/>
                    <a:pt x="934" y="2736"/>
                    <a:pt x="868" y="1735"/>
                  </a:cubicBezTo>
                  <a:cubicBezTo>
                    <a:pt x="901" y="1735"/>
                    <a:pt x="934" y="1735"/>
                    <a:pt x="968" y="1701"/>
                  </a:cubicBezTo>
                  <a:cubicBezTo>
                    <a:pt x="1950" y="666"/>
                    <a:pt x="3482" y="560"/>
                    <a:pt x="4907" y="560"/>
                  </a:cubicBezTo>
                  <a:cubicBezTo>
                    <a:pt x="5272" y="560"/>
                    <a:pt x="5631" y="567"/>
                    <a:pt x="5971" y="567"/>
                  </a:cubicBezTo>
                  <a:lnTo>
                    <a:pt x="12543" y="467"/>
                  </a:lnTo>
                  <a:cubicBezTo>
                    <a:pt x="16912" y="401"/>
                    <a:pt x="21315" y="300"/>
                    <a:pt x="25685" y="300"/>
                  </a:cubicBezTo>
                  <a:cubicBezTo>
                    <a:pt x="26112" y="294"/>
                    <a:pt x="26541" y="290"/>
                    <a:pt x="26969" y="290"/>
                  </a:cubicBezTo>
                  <a:close/>
                  <a:moveTo>
                    <a:pt x="25785" y="0"/>
                  </a:moveTo>
                  <a:cubicBezTo>
                    <a:pt x="24676" y="0"/>
                    <a:pt x="23567" y="17"/>
                    <a:pt x="22450" y="34"/>
                  </a:cubicBezTo>
                  <a:cubicBezTo>
                    <a:pt x="20181" y="67"/>
                    <a:pt x="17913" y="100"/>
                    <a:pt x="15645" y="134"/>
                  </a:cubicBezTo>
                  <a:cubicBezTo>
                    <a:pt x="13376" y="134"/>
                    <a:pt x="11142" y="167"/>
                    <a:pt x="8873" y="200"/>
                  </a:cubicBezTo>
                  <a:cubicBezTo>
                    <a:pt x="7772" y="234"/>
                    <a:pt x="6638" y="234"/>
                    <a:pt x="5538" y="267"/>
                  </a:cubicBezTo>
                  <a:cubicBezTo>
                    <a:pt x="4637" y="267"/>
                    <a:pt x="3703" y="267"/>
                    <a:pt x="2836" y="434"/>
                  </a:cubicBezTo>
                  <a:cubicBezTo>
                    <a:pt x="2068" y="567"/>
                    <a:pt x="1335" y="868"/>
                    <a:pt x="767" y="1435"/>
                  </a:cubicBezTo>
                  <a:cubicBezTo>
                    <a:pt x="734" y="1435"/>
                    <a:pt x="667" y="1468"/>
                    <a:pt x="667" y="1535"/>
                  </a:cubicBezTo>
                  <a:cubicBezTo>
                    <a:pt x="1001" y="5971"/>
                    <a:pt x="934" y="10474"/>
                    <a:pt x="734" y="14944"/>
                  </a:cubicBezTo>
                  <a:cubicBezTo>
                    <a:pt x="534" y="19414"/>
                    <a:pt x="234" y="23884"/>
                    <a:pt x="100" y="28387"/>
                  </a:cubicBezTo>
                  <a:cubicBezTo>
                    <a:pt x="100" y="29421"/>
                    <a:pt x="0" y="30489"/>
                    <a:pt x="67" y="31556"/>
                  </a:cubicBezTo>
                  <a:cubicBezTo>
                    <a:pt x="134" y="32223"/>
                    <a:pt x="300" y="33024"/>
                    <a:pt x="1001" y="33291"/>
                  </a:cubicBezTo>
                  <a:cubicBezTo>
                    <a:pt x="1468" y="33458"/>
                    <a:pt x="2002" y="33424"/>
                    <a:pt x="2502" y="33458"/>
                  </a:cubicBezTo>
                  <a:cubicBezTo>
                    <a:pt x="3036" y="33458"/>
                    <a:pt x="3603" y="33491"/>
                    <a:pt x="4170" y="33524"/>
                  </a:cubicBezTo>
                  <a:cubicBezTo>
                    <a:pt x="5304" y="33558"/>
                    <a:pt x="6438" y="33591"/>
                    <a:pt x="7572" y="33624"/>
                  </a:cubicBezTo>
                  <a:cubicBezTo>
                    <a:pt x="12076" y="33791"/>
                    <a:pt x="16612" y="33858"/>
                    <a:pt x="21115" y="33891"/>
                  </a:cubicBezTo>
                  <a:cubicBezTo>
                    <a:pt x="22249" y="33908"/>
                    <a:pt x="23375" y="33916"/>
                    <a:pt x="24501" y="33916"/>
                  </a:cubicBezTo>
                  <a:cubicBezTo>
                    <a:pt x="25627" y="33916"/>
                    <a:pt x="26753" y="33908"/>
                    <a:pt x="27887" y="33891"/>
                  </a:cubicBezTo>
                  <a:cubicBezTo>
                    <a:pt x="29021" y="33891"/>
                    <a:pt x="30155" y="33891"/>
                    <a:pt x="31289" y="33858"/>
                  </a:cubicBezTo>
                  <a:cubicBezTo>
                    <a:pt x="32056" y="33858"/>
                    <a:pt x="32924" y="33858"/>
                    <a:pt x="33591" y="33424"/>
                  </a:cubicBezTo>
                  <a:cubicBezTo>
                    <a:pt x="34325" y="32890"/>
                    <a:pt x="34358" y="32023"/>
                    <a:pt x="34325" y="31223"/>
                  </a:cubicBezTo>
                  <a:cubicBezTo>
                    <a:pt x="34291" y="30088"/>
                    <a:pt x="34258" y="28988"/>
                    <a:pt x="34225" y="27854"/>
                  </a:cubicBezTo>
                  <a:cubicBezTo>
                    <a:pt x="34158" y="25585"/>
                    <a:pt x="34125" y="23317"/>
                    <a:pt x="34125" y="21082"/>
                  </a:cubicBezTo>
                  <a:cubicBezTo>
                    <a:pt x="34058" y="16579"/>
                    <a:pt x="34125" y="12076"/>
                    <a:pt x="34258" y="7572"/>
                  </a:cubicBezTo>
                  <a:cubicBezTo>
                    <a:pt x="34291" y="6438"/>
                    <a:pt x="34325" y="5304"/>
                    <a:pt x="34358" y="4170"/>
                  </a:cubicBezTo>
                  <a:cubicBezTo>
                    <a:pt x="34391" y="3636"/>
                    <a:pt x="34425" y="3069"/>
                    <a:pt x="34458" y="2502"/>
                  </a:cubicBezTo>
                  <a:cubicBezTo>
                    <a:pt x="34458" y="2068"/>
                    <a:pt x="34425" y="1601"/>
                    <a:pt x="34191" y="1234"/>
                  </a:cubicBezTo>
                  <a:cubicBezTo>
                    <a:pt x="33758" y="634"/>
                    <a:pt x="32957" y="434"/>
                    <a:pt x="32257" y="334"/>
                  </a:cubicBezTo>
                  <a:cubicBezTo>
                    <a:pt x="31223" y="167"/>
                    <a:pt x="30155" y="100"/>
                    <a:pt x="29121" y="67"/>
                  </a:cubicBezTo>
                  <a:cubicBezTo>
                    <a:pt x="28004" y="17"/>
                    <a:pt x="26894" y="0"/>
                    <a:pt x="257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2543;p47">
              <a:extLst>
                <a:ext uri="{FF2B5EF4-FFF2-40B4-BE49-F238E27FC236}">
                  <a16:creationId xmlns:a16="http://schemas.microsoft.com/office/drawing/2014/main" id="{23685262-EB01-35DB-B3BC-432D2D0D6E21}"/>
                </a:ext>
              </a:extLst>
            </p:cNvPr>
            <p:cNvSpPr/>
            <p:nvPr/>
          </p:nvSpPr>
          <p:spPr>
            <a:xfrm flipH="1">
              <a:off x="7483485" y="1604557"/>
              <a:ext cx="568660" cy="560287"/>
            </a:xfrm>
            <a:custGeom>
              <a:avLst/>
              <a:gdLst/>
              <a:ahLst/>
              <a:cxnLst/>
              <a:rect l="l" t="t" r="r" b="b"/>
              <a:pathLst>
                <a:path w="34026" h="33525" extrusionOk="0">
                  <a:moveTo>
                    <a:pt x="25352" y="267"/>
                  </a:moveTo>
                  <a:cubicBezTo>
                    <a:pt x="27487" y="267"/>
                    <a:pt x="29589" y="301"/>
                    <a:pt x="31690" y="567"/>
                  </a:cubicBezTo>
                  <a:cubicBezTo>
                    <a:pt x="32424" y="668"/>
                    <a:pt x="33358" y="834"/>
                    <a:pt x="33658" y="1602"/>
                  </a:cubicBezTo>
                  <a:cubicBezTo>
                    <a:pt x="33825" y="2069"/>
                    <a:pt x="33758" y="2636"/>
                    <a:pt x="33725" y="3136"/>
                  </a:cubicBezTo>
                  <a:cubicBezTo>
                    <a:pt x="33691" y="3670"/>
                    <a:pt x="33658" y="4203"/>
                    <a:pt x="33658" y="4770"/>
                  </a:cubicBezTo>
                  <a:cubicBezTo>
                    <a:pt x="33491" y="9074"/>
                    <a:pt x="33425" y="13410"/>
                    <a:pt x="33391" y="17746"/>
                  </a:cubicBezTo>
                  <a:cubicBezTo>
                    <a:pt x="33391" y="22050"/>
                    <a:pt x="33458" y="26386"/>
                    <a:pt x="33625" y="30722"/>
                  </a:cubicBezTo>
                  <a:cubicBezTo>
                    <a:pt x="33658" y="31189"/>
                    <a:pt x="33691" y="31656"/>
                    <a:pt x="33558" y="32123"/>
                  </a:cubicBezTo>
                  <a:cubicBezTo>
                    <a:pt x="33425" y="32524"/>
                    <a:pt x="33124" y="32824"/>
                    <a:pt x="32724" y="32991"/>
                  </a:cubicBezTo>
                  <a:cubicBezTo>
                    <a:pt x="32203" y="33199"/>
                    <a:pt x="31643" y="33238"/>
                    <a:pt x="31084" y="33238"/>
                  </a:cubicBezTo>
                  <a:cubicBezTo>
                    <a:pt x="30749" y="33238"/>
                    <a:pt x="30414" y="33224"/>
                    <a:pt x="30089" y="33224"/>
                  </a:cubicBezTo>
                  <a:cubicBezTo>
                    <a:pt x="28556" y="33248"/>
                    <a:pt x="27023" y="33271"/>
                    <a:pt x="25489" y="33271"/>
                  </a:cubicBezTo>
                  <a:cubicBezTo>
                    <a:pt x="24854" y="33271"/>
                    <a:pt x="24219" y="33267"/>
                    <a:pt x="23584" y="33258"/>
                  </a:cubicBezTo>
                  <a:cubicBezTo>
                    <a:pt x="19248" y="33258"/>
                    <a:pt x="14911" y="33224"/>
                    <a:pt x="10575" y="33091"/>
                  </a:cubicBezTo>
                  <a:cubicBezTo>
                    <a:pt x="8407" y="33024"/>
                    <a:pt x="6239" y="32957"/>
                    <a:pt x="4070" y="32891"/>
                  </a:cubicBezTo>
                  <a:cubicBezTo>
                    <a:pt x="3537" y="32857"/>
                    <a:pt x="3003" y="32857"/>
                    <a:pt x="2436" y="32824"/>
                  </a:cubicBezTo>
                  <a:cubicBezTo>
                    <a:pt x="1969" y="32791"/>
                    <a:pt x="1335" y="32857"/>
                    <a:pt x="901" y="32624"/>
                  </a:cubicBezTo>
                  <a:cubicBezTo>
                    <a:pt x="201" y="32190"/>
                    <a:pt x="268" y="31123"/>
                    <a:pt x="268" y="30422"/>
                  </a:cubicBezTo>
                  <a:cubicBezTo>
                    <a:pt x="301" y="26119"/>
                    <a:pt x="568" y="21816"/>
                    <a:pt x="801" y="17513"/>
                  </a:cubicBezTo>
                  <a:cubicBezTo>
                    <a:pt x="1001" y="13243"/>
                    <a:pt x="1202" y="8940"/>
                    <a:pt x="1001" y="4637"/>
                  </a:cubicBezTo>
                  <a:cubicBezTo>
                    <a:pt x="968" y="3670"/>
                    <a:pt x="901" y="2669"/>
                    <a:pt x="835" y="1702"/>
                  </a:cubicBezTo>
                  <a:cubicBezTo>
                    <a:pt x="868" y="1702"/>
                    <a:pt x="901" y="1702"/>
                    <a:pt x="935" y="1668"/>
                  </a:cubicBezTo>
                  <a:cubicBezTo>
                    <a:pt x="2169" y="367"/>
                    <a:pt x="4237" y="567"/>
                    <a:pt x="5872" y="534"/>
                  </a:cubicBezTo>
                  <a:cubicBezTo>
                    <a:pt x="8040" y="501"/>
                    <a:pt x="10208" y="467"/>
                    <a:pt x="12376" y="434"/>
                  </a:cubicBezTo>
                  <a:cubicBezTo>
                    <a:pt x="16713" y="401"/>
                    <a:pt x="21049" y="301"/>
                    <a:pt x="25352" y="267"/>
                  </a:cubicBezTo>
                  <a:close/>
                  <a:moveTo>
                    <a:pt x="25456" y="0"/>
                  </a:moveTo>
                  <a:cubicBezTo>
                    <a:pt x="24360" y="0"/>
                    <a:pt x="23267" y="17"/>
                    <a:pt x="22183" y="34"/>
                  </a:cubicBezTo>
                  <a:cubicBezTo>
                    <a:pt x="19915" y="67"/>
                    <a:pt x="17680" y="100"/>
                    <a:pt x="15445" y="134"/>
                  </a:cubicBezTo>
                  <a:lnTo>
                    <a:pt x="8740" y="201"/>
                  </a:lnTo>
                  <a:cubicBezTo>
                    <a:pt x="7640" y="234"/>
                    <a:pt x="6539" y="234"/>
                    <a:pt x="5438" y="267"/>
                  </a:cubicBezTo>
                  <a:cubicBezTo>
                    <a:pt x="4537" y="267"/>
                    <a:pt x="3637" y="267"/>
                    <a:pt x="2769" y="434"/>
                  </a:cubicBezTo>
                  <a:cubicBezTo>
                    <a:pt x="2036" y="567"/>
                    <a:pt x="1302" y="868"/>
                    <a:pt x="735" y="1435"/>
                  </a:cubicBezTo>
                  <a:cubicBezTo>
                    <a:pt x="701" y="1435"/>
                    <a:pt x="635" y="1435"/>
                    <a:pt x="668" y="1501"/>
                  </a:cubicBezTo>
                  <a:cubicBezTo>
                    <a:pt x="968" y="5905"/>
                    <a:pt x="901" y="10341"/>
                    <a:pt x="701" y="14778"/>
                  </a:cubicBezTo>
                  <a:cubicBezTo>
                    <a:pt x="501" y="19181"/>
                    <a:pt x="201" y="23617"/>
                    <a:pt x="101" y="28054"/>
                  </a:cubicBezTo>
                  <a:cubicBezTo>
                    <a:pt x="67" y="29088"/>
                    <a:pt x="1" y="30155"/>
                    <a:pt x="67" y="31189"/>
                  </a:cubicBezTo>
                  <a:cubicBezTo>
                    <a:pt x="101" y="31857"/>
                    <a:pt x="268" y="32624"/>
                    <a:pt x="968" y="32891"/>
                  </a:cubicBezTo>
                  <a:cubicBezTo>
                    <a:pt x="1435" y="33091"/>
                    <a:pt x="1969" y="33024"/>
                    <a:pt x="2436" y="33057"/>
                  </a:cubicBezTo>
                  <a:cubicBezTo>
                    <a:pt x="3003" y="33091"/>
                    <a:pt x="3537" y="33091"/>
                    <a:pt x="4070" y="33124"/>
                  </a:cubicBezTo>
                  <a:cubicBezTo>
                    <a:pt x="5204" y="33157"/>
                    <a:pt x="6305" y="33224"/>
                    <a:pt x="7439" y="33258"/>
                  </a:cubicBezTo>
                  <a:cubicBezTo>
                    <a:pt x="11909" y="33391"/>
                    <a:pt x="16379" y="33491"/>
                    <a:pt x="20849" y="33524"/>
                  </a:cubicBezTo>
                  <a:lnTo>
                    <a:pt x="27520" y="33524"/>
                  </a:lnTo>
                  <a:cubicBezTo>
                    <a:pt x="28655" y="33491"/>
                    <a:pt x="29755" y="33491"/>
                    <a:pt x="30889" y="33491"/>
                  </a:cubicBezTo>
                  <a:cubicBezTo>
                    <a:pt x="31657" y="33458"/>
                    <a:pt x="32524" y="33491"/>
                    <a:pt x="33158" y="33024"/>
                  </a:cubicBezTo>
                  <a:cubicBezTo>
                    <a:pt x="33892" y="32524"/>
                    <a:pt x="33925" y="31656"/>
                    <a:pt x="33892" y="30856"/>
                  </a:cubicBezTo>
                  <a:cubicBezTo>
                    <a:pt x="33858" y="29755"/>
                    <a:pt x="33825" y="28654"/>
                    <a:pt x="33792" y="27553"/>
                  </a:cubicBezTo>
                  <a:cubicBezTo>
                    <a:pt x="33725" y="25319"/>
                    <a:pt x="33691" y="23084"/>
                    <a:pt x="33691" y="20849"/>
                  </a:cubicBezTo>
                  <a:cubicBezTo>
                    <a:pt x="33658" y="16379"/>
                    <a:pt x="33691" y="11942"/>
                    <a:pt x="33825" y="7506"/>
                  </a:cubicBezTo>
                  <a:cubicBezTo>
                    <a:pt x="33858" y="6372"/>
                    <a:pt x="33892" y="5271"/>
                    <a:pt x="33925" y="4137"/>
                  </a:cubicBezTo>
                  <a:cubicBezTo>
                    <a:pt x="33958" y="3603"/>
                    <a:pt x="33992" y="3036"/>
                    <a:pt x="34025" y="2502"/>
                  </a:cubicBezTo>
                  <a:cubicBezTo>
                    <a:pt x="34025" y="2069"/>
                    <a:pt x="33992" y="1602"/>
                    <a:pt x="33758" y="1235"/>
                  </a:cubicBezTo>
                  <a:cubicBezTo>
                    <a:pt x="33325" y="634"/>
                    <a:pt x="32557" y="401"/>
                    <a:pt x="31857" y="334"/>
                  </a:cubicBezTo>
                  <a:cubicBezTo>
                    <a:pt x="30823" y="167"/>
                    <a:pt x="29789" y="100"/>
                    <a:pt x="28755" y="67"/>
                  </a:cubicBezTo>
                  <a:cubicBezTo>
                    <a:pt x="27654" y="17"/>
                    <a:pt x="26553" y="0"/>
                    <a:pt x="254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2544;p47">
              <a:extLst>
                <a:ext uri="{FF2B5EF4-FFF2-40B4-BE49-F238E27FC236}">
                  <a16:creationId xmlns:a16="http://schemas.microsoft.com/office/drawing/2014/main" id="{2FB95ABE-75BB-6A0D-CA44-44B2E0BB0C31}"/>
                </a:ext>
              </a:extLst>
            </p:cNvPr>
            <p:cNvSpPr/>
            <p:nvPr/>
          </p:nvSpPr>
          <p:spPr>
            <a:xfrm flipH="1">
              <a:off x="7538686" y="1725171"/>
              <a:ext cx="350662" cy="13838"/>
            </a:xfrm>
            <a:custGeom>
              <a:avLst/>
              <a:gdLst/>
              <a:ahLst/>
              <a:cxnLst/>
              <a:rect l="l" t="t" r="r" b="b"/>
              <a:pathLst>
                <a:path w="20982" h="828" extrusionOk="0">
                  <a:moveTo>
                    <a:pt x="18048" y="1"/>
                  </a:moveTo>
                  <a:cubicBezTo>
                    <a:pt x="17056" y="1"/>
                    <a:pt x="16057" y="37"/>
                    <a:pt x="15077" y="55"/>
                  </a:cubicBezTo>
                  <a:lnTo>
                    <a:pt x="9607" y="55"/>
                  </a:lnTo>
                  <a:cubicBezTo>
                    <a:pt x="6405" y="55"/>
                    <a:pt x="3202" y="55"/>
                    <a:pt x="0" y="189"/>
                  </a:cubicBezTo>
                  <a:lnTo>
                    <a:pt x="0" y="656"/>
                  </a:lnTo>
                  <a:cubicBezTo>
                    <a:pt x="3202" y="789"/>
                    <a:pt x="6405" y="789"/>
                    <a:pt x="9607" y="789"/>
                  </a:cubicBezTo>
                  <a:lnTo>
                    <a:pt x="15077" y="789"/>
                  </a:lnTo>
                  <a:cubicBezTo>
                    <a:pt x="16056" y="789"/>
                    <a:pt x="17053" y="827"/>
                    <a:pt x="18045" y="827"/>
                  </a:cubicBezTo>
                  <a:cubicBezTo>
                    <a:pt x="18912" y="827"/>
                    <a:pt x="19774" y="798"/>
                    <a:pt x="20615" y="689"/>
                  </a:cubicBezTo>
                  <a:cubicBezTo>
                    <a:pt x="20982" y="656"/>
                    <a:pt x="20982" y="189"/>
                    <a:pt x="20615" y="122"/>
                  </a:cubicBezTo>
                  <a:cubicBezTo>
                    <a:pt x="19775" y="29"/>
                    <a:pt x="18914" y="1"/>
                    <a:pt x="18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2545;p47">
              <a:extLst>
                <a:ext uri="{FF2B5EF4-FFF2-40B4-BE49-F238E27FC236}">
                  <a16:creationId xmlns:a16="http://schemas.microsoft.com/office/drawing/2014/main" id="{0E4E5799-9831-FA18-C921-61B89FB8B670}"/>
                </a:ext>
              </a:extLst>
            </p:cNvPr>
            <p:cNvSpPr/>
            <p:nvPr/>
          </p:nvSpPr>
          <p:spPr>
            <a:xfrm flipH="1">
              <a:off x="7552624" y="1829173"/>
              <a:ext cx="336723" cy="15175"/>
            </a:xfrm>
            <a:custGeom>
              <a:avLst/>
              <a:gdLst/>
              <a:ahLst/>
              <a:cxnLst/>
              <a:rect l="l" t="t" r="r" b="b"/>
              <a:pathLst>
                <a:path w="20148" h="908" extrusionOk="0">
                  <a:moveTo>
                    <a:pt x="15914" y="1"/>
                  </a:moveTo>
                  <a:cubicBezTo>
                    <a:pt x="15404" y="1"/>
                    <a:pt x="14892" y="3"/>
                    <a:pt x="14377" y="3"/>
                  </a:cubicBezTo>
                  <a:lnTo>
                    <a:pt x="8906" y="3"/>
                  </a:lnTo>
                  <a:cubicBezTo>
                    <a:pt x="7138" y="3"/>
                    <a:pt x="5337" y="37"/>
                    <a:pt x="3569" y="37"/>
                  </a:cubicBezTo>
                  <a:cubicBezTo>
                    <a:pt x="2368" y="37"/>
                    <a:pt x="1201" y="37"/>
                    <a:pt x="0" y="137"/>
                  </a:cubicBezTo>
                  <a:lnTo>
                    <a:pt x="0" y="771"/>
                  </a:lnTo>
                  <a:cubicBezTo>
                    <a:pt x="1168" y="871"/>
                    <a:pt x="2302" y="871"/>
                    <a:pt x="3469" y="871"/>
                  </a:cubicBezTo>
                  <a:cubicBezTo>
                    <a:pt x="5270" y="904"/>
                    <a:pt x="7105" y="904"/>
                    <a:pt x="8906" y="904"/>
                  </a:cubicBezTo>
                  <a:lnTo>
                    <a:pt x="14277" y="904"/>
                  </a:lnTo>
                  <a:cubicBezTo>
                    <a:pt x="14888" y="904"/>
                    <a:pt x="15496" y="908"/>
                    <a:pt x="16103" y="908"/>
                  </a:cubicBezTo>
                  <a:cubicBezTo>
                    <a:pt x="17316" y="908"/>
                    <a:pt x="18524" y="893"/>
                    <a:pt x="19747" y="804"/>
                  </a:cubicBezTo>
                  <a:cubicBezTo>
                    <a:pt x="20148" y="737"/>
                    <a:pt x="20148" y="170"/>
                    <a:pt x="19747" y="137"/>
                  </a:cubicBezTo>
                  <a:cubicBezTo>
                    <a:pt x="18461" y="18"/>
                    <a:pt x="17191" y="1"/>
                    <a:pt x="15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2546;p47">
              <a:extLst>
                <a:ext uri="{FF2B5EF4-FFF2-40B4-BE49-F238E27FC236}">
                  <a16:creationId xmlns:a16="http://schemas.microsoft.com/office/drawing/2014/main" id="{C47A1A20-04EB-C01B-F276-3D8E1F2B6516}"/>
                </a:ext>
              </a:extLst>
            </p:cNvPr>
            <p:cNvSpPr/>
            <p:nvPr/>
          </p:nvSpPr>
          <p:spPr>
            <a:xfrm flipH="1">
              <a:off x="7560981" y="1904680"/>
              <a:ext cx="334501" cy="13554"/>
            </a:xfrm>
            <a:custGeom>
              <a:avLst/>
              <a:gdLst/>
              <a:ahLst/>
              <a:cxnLst/>
              <a:rect l="l" t="t" r="r" b="b"/>
              <a:pathLst>
                <a:path w="20015" h="811" extrusionOk="0">
                  <a:moveTo>
                    <a:pt x="1346" y="0"/>
                  </a:moveTo>
                  <a:cubicBezTo>
                    <a:pt x="1004" y="0"/>
                    <a:pt x="662" y="12"/>
                    <a:pt x="334" y="55"/>
                  </a:cubicBezTo>
                  <a:cubicBezTo>
                    <a:pt x="0" y="122"/>
                    <a:pt x="0" y="689"/>
                    <a:pt x="334" y="756"/>
                  </a:cubicBezTo>
                  <a:cubicBezTo>
                    <a:pt x="662" y="799"/>
                    <a:pt x="1004" y="811"/>
                    <a:pt x="1346" y="811"/>
                  </a:cubicBezTo>
                  <a:cubicBezTo>
                    <a:pt x="1803" y="811"/>
                    <a:pt x="2264" y="789"/>
                    <a:pt x="2702" y="789"/>
                  </a:cubicBezTo>
                  <a:cubicBezTo>
                    <a:pt x="3536" y="789"/>
                    <a:pt x="4370" y="789"/>
                    <a:pt x="5170" y="756"/>
                  </a:cubicBezTo>
                  <a:cubicBezTo>
                    <a:pt x="6805" y="756"/>
                    <a:pt x="8406" y="689"/>
                    <a:pt x="10041" y="622"/>
                  </a:cubicBezTo>
                  <a:cubicBezTo>
                    <a:pt x="10841" y="589"/>
                    <a:pt x="11642" y="581"/>
                    <a:pt x="12446" y="581"/>
                  </a:cubicBezTo>
                  <a:cubicBezTo>
                    <a:pt x="13251" y="581"/>
                    <a:pt x="14060" y="589"/>
                    <a:pt x="14877" y="589"/>
                  </a:cubicBezTo>
                  <a:lnTo>
                    <a:pt x="19814" y="589"/>
                  </a:lnTo>
                  <a:cubicBezTo>
                    <a:pt x="20014" y="589"/>
                    <a:pt x="20014" y="222"/>
                    <a:pt x="19814" y="222"/>
                  </a:cubicBezTo>
                  <a:lnTo>
                    <a:pt x="14877" y="222"/>
                  </a:lnTo>
                  <a:cubicBezTo>
                    <a:pt x="14060" y="222"/>
                    <a:pt x="13251" y="230"/>
                    <a:pt x="12446" y="230"/>
                  </a:cubicBezTo>
                  <a:cubicBezTo>
                    <a:pt x="11642" y="230"/>
                    <a:pt x="10841" y="222"/>
                    <a:pt x="10041" y="189"/>
                  </a:cubicBezTo>
                  <a:cubicBezTo>
                    <a:pt x="8406" y="122"/>
                    <a:pt x="6805" y="55"/>
                    <a:pt x="5170" y="55"/>
                  </a:cubicBezTo>
                  <a:cubicBezTo>
                    <a:pt x="4370" y="22"/>
                    <a:pt x="3536" y="22"/>
                    <a:pt x="2702" y="22"/>
                  </a:cubicBezTo>
                  <a:cubicBezTo>
                    <a:pt x="2264" y="22"/>
                    <a:pt x="1803" y="0"/>
                    <a:pt x="1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2547;p47">
              <a:extLst>
                <a:ext uri="{FF2B5EF4-FFF2-40B4-BE49-F238E27FC236}">
                  <a16:creationId xmlns:a16="http://schemas.microsoft.com/office/drawing/2014/main" id="{35161EFE-C8B0-87B3-8EA5-F8DC06D23FBF}"/>
                </a:ext>
              </a:extLst>
            </p:cNvPr>
            <p:cNvSpPr/>
            <p:nvPr/>
          </p:nvSpPr>
          <p:spPr>
            <a:xfrm flipH="1">
              <a:off x="7569905" y="2048290"/>
              <a:ext cx="332278" cy="14674"/>
            </a:xfrm>
            <a:custGeom>
              <a:avLst/>
              <a:gdLst/>
              <a:ahLst/>
              <a:cxnLst/>
              <a:rect l="l" t="t" r="r" b="b"/>
              <a:pathLst>
                <a:path w="19882" h="878" extrusionOk="0">
                  <a:moveTo>
                    <a:pt x="4004" y="0"/>
                  </a:moveTo>
                  <a:cubicBezTo>
                    <a:pt x="2758" y="0"/>
                    <a:pt x="1513" y="20"/>
                    <a:pt x="268" y="202"/>
                  </a:cubicBezTo>
                  <a:cubicBezTo>
                    <a:pt x="1" y="235"/>
                    <a:pt x="1" y="669"/>
                    <a:pt x="268" y="702"/>
                  </a:cubicBezTo>
                  <a:cubicBezTo>
                    <a:pt x="1287" y="851"/>
                    <a:pt x="2305" y="878"/>
                    <a:pt x="3324" y="878"/>
                  </a:cubicBezTo>
                  <a:cubicBezTo>
                    <a:pt x="3907" y="878"/>
                    <a:pt x="4489" y="869"/>
                    <a:pt x="5071" y="869"/>
                  </a:cubicBezTo>
                  <a:lnTo>
                    <a:pt x="14945" y="869"/>
                  </a:lnTo>
                  <a:cubicBezTo>
                    <a:pt x="15779" y="869"/>
                    <a:pt x="16613" y="869"/>
                    <a:pt x="17413" y="836"/>
                  </a:cubicBezTo>
                  <a:cubicBezTo>
                    <a:pt x="17814" y="836"/>
                    <a:pt x="18180" y="802"/>
                    <a:pt x="18547" y="802"/>
                  </a:cubicBezTo>
                  <a:cubicBezTo>
                    <a:pt x="18981" y="769"/>
                    <a:pt x="19315" y="669"/>
                    <a:pt x="19748" y="569"/>
                  </a:cubicBezTo>
                  <a:cubicBezTo>
                    <a:pt x="19848" y="569"/>
                    <a:pt x="19882" y="335"/>
                    <a:pt x="19748" y="302"/>
                  </a:cubicBezTo>
                  <a:cubicBezTo>
                    <a:pt x="19315" y="235"/>
                    <a:pt x="18981" y="135"/>
                    <a:pt x="18547" y="102"/>
                  </a:cubicBezTo>
                  <a:cubicBezTo>
                    <a:pt x="18180" y="68"/>
                    <a:pt x="17814" y="68"/>
                    <a:pt x="17413" y="68"/>
                  </a:cubicBezTo>
                  <a:cubicBezTo>
                    <a:pt x="16613" y="35"/>
                    <a:pt x="15779" y="35"/>
                    <a:pt x="14945" y="35"/>
                  </a:cubicBezTo>
                  <a:lnTo>
                    <a:pt x="10008" y="35"/>
                  </a:lnTo>
                  <a:lnTo>
                    <a:pt x="5071" y="2"/>
                  </a:lnTo>
                  <a:cubicBezTo>
                    <a:pt x="4715" y="2"/>
                    <a:pt x="4359" y="0"/>
                    <a:pt x="4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2548;p47">
              <a:extLst>
                <a:ext uri="{FF2B5EF4-FFF2-40B4-BE49-F238E27FC236}">
                  <a16:creationId xmlns:a16="http://schemas.microsoft.com/office/drawing/2014/main" id="{3871D574-2DD4-DCEF-4C02-58288B2C2759}"/>
                </a:ext>
              </a:extLst>
            </p:cNvPr>
            <p:cNvSpPr/>
            <p:nvPr/>
          </p:nvSpPr>
          <p:spPr>
            <a:xfrm flipH="1">
              <a:off x="7928355" y="1692097"/>
              <a:ext cx="69156" cy="66516"/>
            </a:xfrm>
            <a:custGeom>
              <a:avLst/>
              <a:gdLst/>
              <a:ahLst/>
              <a:cxnLst/>
              <a:rect l="l" t="t" r="r" b="b"/>
              <a:pathLst>
                <a:path w="4138" h="3980" extrusionOk="0">
                  <a:moveTo>
                    <a:pt x="3739" y="1"/>
                  </a:moveTo>
                  <a:cubicBezTo>
                    <a:pt x="3620" y="1"/>
                    <a:pt x="3505" y="52"/>
                    <a:pt x="3437" y="166"/>
                  </a:cubicBezTo>
                  <a:cubicBezTo>
                    <a:pt x="3303" y="466"/>
                    <a:pt x="3203" y="767"/>
                    <a:pt x="3103" y="1067"/>
                  </a:cubicBezTo>
                  <a:cubicBezTo>
                    <a:pt x="2970" y="1334"/>
                    <a:pt x="2869" y="1601"/>
                    <a:pt x="2703" y="1867"/>
                  </a:cubicBezTo>
                  <a:cubicBezTo>
                    <a:pt x="2503" y="2268"/>
                    <a:pt x="2269" y="2668"/>
                    <a:pt x="2036" y="3035"/>
                  </a:cubicBezTo>
                  <a:cubicBezTo>
                    <a:pt x="1569" y="2435"/>
                    <a:pt x="1068" y="1867"/>
                    <a:pt x="601" y="1267"/>
                  </a:cubicBezTo>
                  <a:cubicBezTo>
                    <a:pt x="539" y="1205"/>
                    <a:pt x="455" y="1179"/>
                    <a:pt x="374" y="1179"/>
                  </a:cubicBezTo>
                  <a:cubicBezTo>
                    <a:pt x="279" y="1179"/>
                    <a:pt x="188" y="1213"/>
                    <a:pt x="134" y="1267"/>
                  </a:cubicBezTo>
                  <a:cubicBezTo>
                    <a:pt x="1" y="1400"/>
                    <a:pt x="1" y="1601"/>
                    <a:pt x="134" y="1734"/>
                  </a:cubicBezTo>
                  <a:lnTo>
                    <a:pt x="1835" y="3869"/>
                  </a:lnTo>
                  <a:cubicBezTo>
                    <a:pt x="1888" y="3948"/>
                    <a:pt x="1966" y="3980"/>
                    <a:pt x="2048" y="3980"/>
                  </a:cubicBezTo>
                  <a:cubicBezTo>
                    <a:pt x="2174" y="3980"/>
                    <a:pt x="2308" y="3903"/>
                    <a:pt x="2369" y="3802"/>
                  </a:cubicBezTo>
                  <a:cubicBezTo>
                    <a:pt x="2769" y="3302"/>
                    <a:pt x="3103" y="2768"/>
                    <a:pt x="3370" y="2234"/>
                  </a:cubicBezTo>
                  <a:cubicBezTo>
                    <a:pt x="3537" y="1968"/>
                    <a:pt x="3670" y="1667"/>
                    <a:pt x="3770" y="1400"/>
                  </a:cubicBezTo>
                  <a:cubicBezTo>
                    <a:pt x="3904" y="1100"/>
                    <a:pt x="4070" y="767"/>
                    <a:pt x="4104" y="466"/>
                  </a:cubicBezTo>
                  <a:cubicBezTo>
                    <a:pt x="4137" y="266"/>
                    <a:pt x="4070" y="100"/>
                    <a:pt x="3904" y="33"/>
                  </a:cubicBezTo>
                  <a:cubicBezTo>
                    <a:pt x="3851" y="12"/>
                    <a:pt x="3795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2549;p47">
              <a:extLst>
                <a:ext uri="{FF2B5EF4-FFF2-40B4-BE49-F238E27FC236}">
                  <a16:creationId xmlns:a16="http://schemas.microsoft.com/office/drawing/2014/main" id="{C89F87AA-E062-5CE6-D99F-D4CB54A0F9D0}"/>
                </a:ext>
              </a:extLst>
            </p:cNvPr>
            <p:cNvSpPr/>
            <p:nvPr/>
          </p:nvSpPr>
          <p:spPr>
            <a:xfrm flipH="1">
              <a:off x="7933937" y="1806293"/>
              <a:ext cx="64126" cy="59697"/>
            </a:xfrm>
            <a:custGeom>
              <a:avLst/>
              <a:gdLst/>
              <a:ahLst/>
              <a:cxnLst/>
              <a:rect l="l" t="t" r="r" b="b"/>
              <a:pathLst>
                <a:path w="3837" h="3572" extrusionOk="0">
                  <a:moveTo>
                    <a:pt x="2047" y="0"/>
                  </a:moveTo>
                  <a:cubicBezTo>
                    <a:pt x="1734" y="0"/>
                    <a:pt x="1425" y="83"/>
                    <a:pt x="1168" y="272"/>
                  </a:cubicBezTo>
                  <a:cubicBezTo>
                    <a:pt x="934" y="438"/>
                    <a:pt x="768" y="605"/>
                    <a:pt x="668" y="839"/>
                  </a:cubicBezTo>
                  <a:cubicBezTo>
                    <a:pt x="234" y="1206"/>
                    <a:pt x="0" y="1839"/>
                    <a:pt x="234" y="2406"/>
                  </a:cubicBezTo>
                  <a:cubicBezTo>
                    <a:pt x="467" y="2940"/>
                    <a:pt x="901" y="3374"/>
                    <a:pt x="1501" y="3507"/>
                  </a:cubicBezTo>
                  <a:cubicBezTo>
                    <a:pt x="1660" y="3549"/>
                    <a:pt x="1828" y="3572"/>
                    <a:pt x="1997" y="3572"/>
                  </a:cubicBezTo>
                  <a:cubicBezTo>
                    <a:pt x="2362" y="3572"/>
                    <a:pt x="2729" y="3468"/>
                    <a:pt x="3003" y="3240"/>
                  </a:cubicBezTo>
                  <a:cubicBezTo>
                    <a:pt x="3503" y="2873"/>
                    <a:pt x="3836" y="2306"/>
                    <a:pt x="3803" y="1673"/>
                  </a:cubicBezTo>
                  <a:cubicBezTo>
                    <a:pt x="3770" y="1072"/>
                    <a:pt x="3470" y="472"/>
                    <a:pt x="2902" y="205"/>
                  </a:cubicBezTo>
                  <a:cubicBezTo>
                    <a:pt x="2643" y="75"/>
                    <a:pt x="2343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2550;p47">
              <a:extLst>
                <a:ext uri="{FF2B5EF4-FFF2-40B4-BE49-F238E27FC236}">
                  <a16:creationId xmlns:a16="http://schemas.microsoft.com/office/drawing/2014/main" id="{BB55F375-3C6E-C1CE-0170-C2BD572DB888}"/>
                </a:ext>
              </a:extLst>
            </p:cNvPr>
            <p:cNvSpPr/>
            <p:nvPr/>
          </p:nvSpPr>
          <p:spPr>
            <a:xfrm flipH="1">
              <a:off x="7934488" y="1884174"/>
              <a:ext cx="60783" cy="60499"/>
            </a:xfrm>
            <a:custGeom>
              <a:avLst/>
              <a:gdLst/>
              <a:ahLst/>
              <a:cxnLst/>
              <a:rect l="l" t="t" r="r" b="b"/>
              <a:pathLst>
                <a:path w="3637" h="3620" extrusionOk="0">
                  <a:moveTo>
                    <a:pt x="1803" y="1"/>
                  </a:moveTo>
                  <a:cubicBezTo>
                    <a:pt x="1749" y="1"/>
                    <a:pt x="1693" y="5"/>
                    <a:pt x="1635" y="15"/>
                  </a:cubicBezTo>
                  <a:cubicBezTo>
                    <a:pt x="1368" y="48"/>
                    <a:pt x="1168" y="81"/>
                    <a:pt x="934" y="215"/>
                  </a:cubicBezTo>
                  <a:cubicBezTo>
                    <a:pt x="801" y="282"/>
                    <a:pt x="667" y="415"/>
                    <a:pt x="601" y="548"/>
                  </a:cubicBezTo>
                  <a:cubicBezTo>
                    <a:pt x="367" y="749"/>
                    <a:pt x="167" y="1049"/>
                    <a:pt x="100" y="1349"/>
                  </a:cubicBezTo>
                  <a:cubicBezTo>
                    <a:pt x="0" y="1683"/>
                    <a:pt x="0" y="2050"/>
                    <a:pt x="100" y="2383"/>
                  </a:cubicBezTo>
                  <a:cubicBezTo>
                    <a:pt x="200" y="2617"/>
                    <a:pt x="300" y="2783"/>
                    <a:pt x="467" y="2984"/>
                  </a:cubicBezTo>
                  <a:cubicBezTo>
                    <a:pt x="567" y="3084"/>
                    <a:pt x="701" y="3184"/>
                    <a:pt x="834" y="3284"/>
                  </a:cubicBezTo>
                  <a:cubicBezTo>
                    <a:pt x="1101" y="3484"/>
                    <a:pt x="1435" y="3584"/>
                    <a:pt x="1768" y="3617"/>
                  </a:cubicBezTo>
                  <a:cubicBezTo>
                    <a:pt x="1793" y="3619"/>
                    <a:pt x="1817" y="3619"/>
                    <a:pt x="1842" y="3619"/>
                  </a:cubicBezTo>
                  <a:cubicBezTo>
                    <a:pt x="2453" y="3619"/>
                    <a:pt x="3081" y="3228"/>
                    <a:pt x="3369" y="2683"/>
                  </a:cubicBezTo>
                  <a:cubicBezTo>
                    <a:pt x="3536" y="2383"/>
                    <a:pt x="3636" y="2016"/>
                    <a:pt x="3603" y="1649"/>
                  </a:cubicBezTo>
                  <a:cubicBezTo>
                    <a:pt x="3569" y="1382"/>
                    <a:pt x="3536" y="1216"/>
                    <a:pt x="3403" y="949"/>
                  </a:cubicBezTo>
                  <a:cubicBezTo>
                    <a:pt x="3336" y="782"/>
                    <a:pt x="3202" y="649"/>
                    <a:pt x="3102" y="548"/>
                  </a:cubicBezTo>
                  <a:cubicBezTo>
                    <a:pt x="2969" y="415"/>
                    <a:pt x="2802" y="315"/>
                    <a:pt x="2669" y="215"/>
                  </a:cubicBezTo>
                  <a:cubicBezTo>
                    <a:pt x="2502" y="148"/>
                    <a:pt x="2335" y="81"/>
                    <a:pt x="2168" y="48"/>
                  </a:cubicBezTo>
                  <a:cubicBezTo>
                    <a:pt x="2050" y="24"/>
                    <a:pt x="1932" y="1"/>
                    <a:pt x="1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2551;p47">
              <a:extLst>
                <a:ext uri="{FF2B5EF4-FFF2-40B4-BE49-F238E27FC236}">
                  <a16:creationId xmlns:a16="http://schemas.microsoft.com/office/drawing/2014/main" id="{132CDE27-2580-A310-089B-2356BF497697}"/>
                </a:ext>
              </a:extLst>
            </p:cNvPr>
            <p:cNvSpPr/>
            <p:nvPr/>
          </p:nvSpPr>
          <p:spPr>
            <a:xfrm flipH="1">
              <a:off x="7926132" y="2010921"/>
              <a:ext cx="70259" cy="67686"/>
            </a:xfrm>
            <a:custGeom>
              <a:avLst/>
              <a:gdLst/>
              <a:ahLst/>
              <a:cxnLst/>
              <a:rect l="l" t="t" r="r" b="b"/>
              <a:pathLst>
                <a:path w="4204" h="4050" extrusionOk="0">
                  <a:moveTo>
                    <a:pt x="1965" y="0"/>
                  </a:moveTo>
                  <a:cubicBezTo>
                    <a:pt x="1933" y="0"/>
                    <a:pt x="1900" y="1"/>
                    <a:pt x="1868" y="3"/>
                  </a:cubicBezTo>
                  <a:cubicBezTo>
                    <a:pt x="1101" y="70"/>
                    <a:pt x="301" y="503"/>
                    <a:pt x="101" y="1304"/>
                  </a:cubicBezTo>
                  <a:cubicBezTo>
                    <a:pt x="67" y="1437"/>
                    <a:pt x="34" y="1537"/>
                    <a:pt x="34" y="1671"/>
                  </a:cubicBezTo>
                  <a:cubicBezTo>
                    <a:pt x="0" y="1938"/>
                    <a:pt x="0" y="2204"/>
                    <a:pt x="34" y="2471"/>
                  </a:cubicBezTo>
                  <a:cubicBezTo>
                    <a:pt x="134" y="3005"/>
                    <a:pt x="534" y="3439"/>
                    <a:pt x="968" y="3739"/>
                  </a:cubicBezTo>
                  <a:cubicBezTo>
                    <a:pt x="1326" y="3954"/>
                    <a:pt x="1719" y="4049"/>
                    <a:pt x="2121" y="4049"/>
                  </a:cubicBezTo>
                  <a:cubicBezTo>
                    <a:pt x="2280" y="4049"/>
                    <a:pt x="2441" y="4034"/>
                    <a:pt x="2602" y="4006"/>
                  </a:cubicBezTo>
                  <a:cubicBezTo>
                    <a:pt x="3303" y="3906"/>
                    <a:pt x="3870" y="3339"/>
                    <a:pt x="4037" y="2671"/>
                  </a:cubicBezTo>
                  <a:cubicBezTo>
                    <a:pt x="4203" y="1971"/>
                    <a:pt x="4003" y="1304"/>
                    <a:pt x="3570" y="770"/>
                  </a:cubicBezTo>
                  <a:cubicBezTo>
                    <a:pt x="3221" y="295"/>
                    <a:pt x="2572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2552;p47">
              <a:extLst>
                <a:ext uri="{FF2B5EF4-FFF2-40B4-BE49-F238E27FC236}">
                  <a16:creationId xmlns:a16="http://schemas.microsoft.com/office/drawing/2014/main" id="{9FC1B817-B0B8-F56C-CE94-7A1AD7F67D1D}"/>
                </a:ext>
              </a:extLst>
            </p:cNvPr>
            <p:cNvSpPr/>
            <p:nvPr/>
          </p:nvSpPr>
          <p:spPr>
            <a:xfrm flipH="1">
              <a:off x="6303866" y="3565167"/>
              <a:ext cx="1165145" cy="627237"/>
            </a:xfrm>
            <a:custGeom>
              <a:avLst/>
              <a:gdLst/>
              <a:ahLst/>
              <a:cxnLst/>
              <a:rect l="l" t="t" r="r" b="b"/>
              <a:pathLst>
                <a:path w="69717" h="37531" extrusionOk="0">
                  <a:moveTo>
                    <a:pt x="24396" y="1"/>
                  </a:moveTo>
                  <a:cubicBezTo>
                    <a:pt x="16330" y="1"/>
                    <a:pt x="8203" y="785"/>
                    <a:pt x="134" y="2005"/>
                  </a:cubicBezTo>
                  <a:cubicBezTo>
                    <a:pt x="234" y="7776"/>
                    <a:pt x="0" y="16382"/>
                    <a:pt x="5171" y="20118"/>
                  </a:cubicBezTo>
                  <a:cubicBezTo>
                    <a:pt x="7339" y="21686"/>
                    <a:pt x="9907" y="22520"/>
                    <a:pt x="12543" y="23020"/>
                  </a:cubicBezTo>
                  <a:cubicBezTo>
                    <a:pt x="13310" y="23187"/>
                    <a:pt x="14110" y="23320"/>
                    <a:pt x="14878" y="23420"/>
                  </a:cubicBezTo>
                  <a:cubicBezTo>
                    <a:pt x="18280" y="23887"/>
                    <a:pt x="21783" y="24154"/>
                    <a:pt x="25018" y="25389"/>
                  </a:cubicBezTo>
                  <a:cubicBezTo>
                    <a:pt x="25519" y="25555"/>
                    <a:pt x="26052" y="25789"/>
                    <a:pt x="26386" y="26256"/>
                  </a:cubicBezTo>
                  <a:cubicBezTo>
                    <a:pt x="26753" y="26756"/>
                    <a:pt x="26753" y="27457"/>
                    <a:pt x="26753" y="28124"/>
                  </a:cubicBezTo>
                  <a:lnTo>
                    <a:pt x="26753" y="37464"/>
                  </a:lnTo>
                  <a:lnTo>
                    <a:pt x="66148" y="37531"/>
                  </a:lnTo>
                  <a:cubicBezTo>
                    <a:pt x="66748" y="33294"/>
                    <a:pt x="67215" y="29091"/>
                    <a:pt x="67348" y="25389"/>
                  </a:cubicBezTo>
                  <a:cubicBezTo>
                    <a:pt x="67615" y="19017"/>
                    <a:pt x="69717" y="10912"/>
                    <a:pt x="62712" y="7709"/>
                  </a:cubicBezTo>
                  <a:cubicBezTo>
                    <a:pt x="50446" y="2072"/>
                    <a:pt x="37502" y="1"/>
                    <a:pt x="24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2553;p47">
              <a:extLst>
                <a:ext uri="{FF2B5EF4-FFF2-40B4-BE49-F238E27FC236}">
                  <a16:creationId xmlns:a16="http://schemas.microsoft.com/office/drawing/2014/main" id="{954E265D-5576-FDA1-C4B4-B1E1A4AF7D36}"/>
                </a:ext>
              </a:extLst>
            </p:cNvPr>
            <p:cNvSpPr/>
            <p:nvPr/>
          </p:nvSpPr>
          <p:spPr>
            <a:xfrm flipH="1">
              <a:off x="7157374" y="2603680"/>
              <a:ext cx="138263" cy="133934"/>
            </a:xfrm>
            <a:custGeom>
              <a:avLst/>
              <a:gdLst/>
              <a:ahLst/>
              <a:cxnLst/>
              <a:rect l="l" t="t" r="r" b="b"/>
              <a:pathLst>
                <a:path w="8273" h="8014" extrusionOk="0">
                  <a:moveTo>
                    <a:pt x="3787" y="1"/>
                  </a:moveTo>
                  <a:cubicBezTo>
                    <a:pt x="2734" y="1"/>
                    <a:pt x="1669" y="580"/>
                    <a:pt x="1068" y="1528"/>
                  </a:cubicBezTo>
                  <a:cubicBezTo>
                    <a:pt x="0" y="3229"/>
                    <a:pt x="434" y="5631"/>
                    <a:pt x="1902" y="6965"/>
                  </a:cubicBezTo>
                  <a:cubicBezTo>
                    <a:pt x="2565" y="7598"/>
                    <a:pt x="3474" y="8014"/>
                    <a:pt x="4406" y="8014"/>
                  </a:cubicBezTo>
                  <a:cubicBezTo>
                    <a:pt x="4505" y="8014"/>
                    <a:pt x="4604" y="8009"/>
                    <a:pt x="4704" y="7999"/>
                  </a:cubicBezTo>
                  <a:cubicBezTo>
                    <a:pt x="5838" y="7899"/>
                    <a:pt x="6739" y="7332"/>
                    <a:pt x="7339" y="6365"/>
                  </a:cubicBezTo>
                  <a:cubicBezTo>
                    <a:pt x="7873" y="5531"/>
                    <a:pt x="8273" y="4430"/>
                    <a:pt x="8240" y="3429"/>
                  </a:cubicBezTo>
                  <a:cubicBezTo>
                    <a:pt x="8206" y="2262"/>
                    <a:pt x="7572" y="1294"/>
                    <a:pt x="6572" y="794"/>
                  </a:cubicBezTo>
                  <a:cubicBezTo>
                    <a:pt x="6105" y="594"/>
                    <a:pt x="5638" y="427"/>
                    <a:pt x="5137" y="360"/>
                  </a:cubicBezTo>
                  <a:cubicBezTo>
                    <a:pt x="4717" y="115"/>
                    <a:pt x="4254" y="1"/>
                    <a:pt x="3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2554;p47">
              <a:extLst>
                <a:ext uri="{FF2B5EF4-FFF2-40B4-BE49-F238E27FC236}">
                  <a16:creationId xmlns:a16="http://schemas.microsoft.com/office/drawing/2014/main" id="{6CB49324-DA36-2733-3D0B-4006ABBB8F31}"/>
                </a:ext>
              </a:extLst>
            </p:cNvPr>
            <p:cNvSpPr/>
            <p:nvPr/>
          </p:nvSpPr>
          <p:spPr>
            <a:xfrm flipH="1">
              <a:off x="5906376" y="1854292"/>
              <a:ext cx="403072" cy="18985"/>
            </a:xfrm>
            <a:custGeom>
              <a:avLst/>
              <a:gdLst/>
              <a:ahLst/>
              <a:cxnLst/>
              <a:rect l="l" t="t" r="r" b="b"/>
              <a:pathLst>
                <a:path w="24118" h="1136" extrusionOk="0">
                  <a:moveTo>
                    <a:pt x="22767" y="0"/>
                  </a:moveTo>
                  <a:cubicBezTo>
                    <a:pt x="22675" y="0"/>
                    <a:pt x="22580" y="1"/>
                    <a:pt x="22483" y="1"/>
                  </a:cubicBezTo>
                  <a:lnTo>
                    <a:pt x="18046" y="1"/>
                  </a:lnTo>
                  <a:lnTo>
                    <a:pt x="12242" y="35"/>
                  </a:lnTo>
                  <a:cubicBezTo>
                    <a:pt x="11118" y="35"/>
                    <a:pt x="9990" y="29"/>
                    <a:pt x="8863" y="29"/>
                  </a:cubicBezTo>
                  <a:cubicBezTo>
                    <a:pt x="6043" y="29"/>
                    <a:pt x="3222" y="63"/>
                    <a:pt x="434" y="302"/>
                  </a:cubicBezTo>
                  <a:cubicBezTo>
                    <a:pt x="0" y="335"/>
                    <a:pt x="0" y="735"/>
                    <a:pt x="434" y="769"/>
                  </a:cubicBezTo>
                  <a:cubicBezTo>
                    <a:pt x="4337" y="1136"/>
                    <a:pt x="8306" y="1036"/>
                    <a:pt x="12242" y="1069"/>
                  </a:cubicBezTo>
                  <a:lnTo>
                    <a:pt x="22483" y="1069"/>
                  </a:lnTo>
                  <a:cubicBezTo>
                    <a:pt x="22590" y="1069"/>
                    <a:pt x="22694" y="1070"/>
                    <a:pt x="22795" y="1070"/>
                  </a:cubicBezTo>
                  <a:cubicBezTo>
                    <a:pt x="23201" y="1070"/>
                    <a:pt x="23564" y="1049"/>
                    <a:pt x="23884" y="835"/>
                  </a:cubicBezTo>
                  <a:cubicBezTo>
                    <a:pt x="24117" y="669"/>
                    <a:pt x="24117" y="402"/>
                    <a:pt x="23884" y="235"/>
                  </a:cubicBezTo>
                  <a:lnTo>
                    <a:pt x="23884" y="268"/>
                  </a:lnTo>
                  <a:cubicBezTo>
                    <a:pt x="23556" y="23"/>
                    <a:pt x="23184" y="0"/>
                    <a:pt x="22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2555;p47">
              <a:extLst>
                <a:ext uri="{FF2B5EF4-FFF2-40B4-BE49-F238E27FC236}">
                  <a16:creationId xmlns:a16="http://schemas.microsoft.com/office/drawing/2014/main" id="{DFB18C34-C57E-EEAB-7CCB-407A701E1F36}"/>
                </a:ext>
              </a:extLst>
            </p:cNvPr>
            <p:cNvSpPr/>
            <p:nvPr/>
          </p:nvSpPr>
          <p:spPr>
            <a:xfrm flipH="1">
              <a:off x="5906376" y="1918417"/>
              <a:ext cx="403072" cy="18985"/>
            </a:xfrm>
            <a:custGeom>
              <a:avLst/>
              <a:gdLst/>
              <a:ahLst/>
              <a:cxnLst/>
              <a:rect l="l" t="t" r="r" b="b"/>
              <a:pathLst>
                <a:path w="24118" h="1136" extrusionOk="0">
                  <a:moveTo>
                    <a:pt x="22795" y="66"/>
                  </a:moveTo>
                  <a:cubicBezTo>
                    <a:pt x="22694" y="66"/>
                    <a:pt x="22590" y="67"/>
                    <a:pt x="22483" y="67"/>
                  </a:cubicBezTo>
                  <a:lnTo>
                    <a:pt x="12242" y="67"/>
                  </a:lnTo>
                  <a:cubicBezTo>
                    <a:pt x="8306" y="101"/>
                    <a:pt x="4337" y="1"/>
                    <a:pt x="434" y="367"/>
                  </a:cubicBezTo>
                  <a:cubicBezTo>
                    <a:pt x="0" y="401"/>
                    <a:pt x="0" y="801"/>
                    <a:pt x="434" y="834"/>
                  </a:cubicBezTo>
                  <a:cubicBezTo>
                    <a:pt x="2959" y="1072"/>
                    <a:pt x="5512" y="1114"/>
                    <a:pt x="8067" y="1114"/>
                  </a:cubicBezTo>
                  <a:cubicBezTo>
                    <a:pt x="9460" y="1114"/>
                    <a:pt x="10853" y="1101"/>
                    <a:pt x="12242" y="1101"/>
                  </a:cubicBezTo>
                  <a:cubicBezTo>
                    <a:pt x="14177" y="1101"/>
                    <a:pt x="16112" y="1135"/>
                    <a:pt x="18046" y="1135"/>
                  </a:cubicBezTo>
                  <a:lnTo>
                    <a:pt x="22483" y="1135"/>
                  </a:lnTo>
                  <a:cubicBezTo>
                    <a:pt x="22590" y="1135"/>
                    <a:pt x="22694" y="1136"/>
                    <a:pt x="22795" y="1136"/>
                  </a:cubicBezTo>
                  <a:cubicBezTo>
                    <a:pt x="23201" y="1136"/>
                    <a:pt x="23564" y="1115"/>
                    <a:pt x="23884" y="901"/>
                  </a:cubicBezTo>
                  <a:cubicBezTo>
                    <a:pt x="24117" y="734"/>
                    <a:pt x="24117" y="468"/>
                    <a:pt x="23884" y="301"/>
                  </a:cubicBezTo>
                  <a:cubicBezTo>
                    <a:pt x="23564" y="87"/>
                    <a:pt x="23201" y="66"/>
                    <a:pt x="22795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2556;p47">
              <a:extLst>
                <a:ext uri="{FF2B5EF4-FFF2-40B4-BE49-F238E27FC236}">
                  <a16:creationId xmlns:a16="http://schemas.microsoft.com/office/drawing/2014/main" id="{994AED71-56BE-B2CB-9F07-4BA127832BB5}"/>
                </a:ext>
              </a:extLst>
            </p:cNvPr>
            <p:cNvSpPr/>
            <p:nvPr/>
          </p:nvSpPr>
          <p:spPr>
            <a:xfrm flipH="1">
              <a:off x="5571747" y="3742778"/>
              <a:ext cx="71415" cy="225205"/>
            </a:xfrm>
            <a:custGeom>
              <a:avLst/>
              <a:gdLst/>
              <a:ahLst/>
              <a:cxnLst/>
              <a:rect l="l" t="t" r="r" b="b"/>
              <a:pathLst>
                <a:path w="4959" h="15638" extrusionOk="0">
                  <a:moveTo>
                    <a:pt x="120" y="1"/>
                  </a:moveTo>
                  <a:cubicBezTo>
                    <a:pt x="64" y="1"/>
                    <a:pt x="0" y="52"/>
                    <a:pt x="22" y="117"/>
                  </a:cubicBezTo>
                  <a:cubicBezTo>
                    <a:pt x="789" y="2052"/>
                    <a:pt x="1623" y="3986"/>
                    <a:pt x="2290" y="5988"/>
                  </a:cubicBezTo>
                  <a:cubicBezTo>
                    <a:pt x="2924" y="7956"/>
                    <a:pt x="3491" y="9991"/>
                    <a:pt x="3958" y="12025"/>
                  </a:cubicBezTo>
                  <a:cubicBezTo>
                    <a:pt x="4092" y="12592"/>
                    <a:pt x="4225" y="13159"/>
                    <a:pt x="4325" y="13727"/>
                  </a:cubicBezTo>
                  <a:cubicBezTo>
                    <a:pt x="4425" y="14327"/>
                    <a:pt x="4459" y="14994"/>
                    <a:pt x="4692" y="15528"/>
                  </a:cubicBezTo>
                  <a:cubicBezTo>
                    <a:pt x="4707" y="15603"/>
                    <a:pt x="4763" y="15637"/>
                    <a:pt x="4819" y="15637"/>
                  </a:cubicBezTo>
                  <a:cubicBezTo>
                    <a:pt x="4888" y="15637"/>
                    <a:pt x="4959" y="15586"/>
                    <a:pt x="4959" y="15494"/>
                  </a:cubicBezTo>
                  <a:cubicBezTo>
                    <a:pt x="4959" y="14994"/>
                    <a:pt x="4826" y="14460"/>
                    <a:pt x="4725" y="13993"/>
                  </a:cubicBezTo>
                  <a:cubicBezTo>
                    <a:pt x="4625" y="13460"/>
                    <a:pt x="4525" y="12926"/>
                    <a:pt x="4392" y="12426"/>
                  </a:cubicBezTo>
                  <a:cubicBezTo>
                    <a:pt x="4192" y="11392"/>
                    <a:pt x="3925" y="10357"/>
                    <a:pt x="3658" y="9323"/>
                  </a:cubicBezTo>
                  <a:cubicBezTo>
                    <a:pt x="3091" y="7255"/>
                    <a:pt x="2390" y="5254"/>
                    <a:pt x="1623" y="3252"/>
                  </a:cubicBezTo>
                  <a:cubicBezTo>
                    <a:pt x="1190" y="2185"/>
                    <a:pt x="756" y="1084"/>
                    <a:pt x="189" y="50"/>
                  </a:cubicBezTo>
                  <a:cubicBezTo>
                    <a:pt x="177" y="15"/>
                    <a:pt x="149" y="1"/>
                    <a:pt x="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2557;p47">
              <a:extLst>
                <a:ext uri="{FF2B5EF4-FFF2-40B4-BE49-F238E27FC236}">
                  <a16:creationId xmlns:a16="http://schemas.microsoft.com/office/drawing/2014/main" id="{F03E429C-75F8-5BAF-7108-114DC9C3380C}"/>
                </a:ext>
              </a:extLst>
            </p:cNvPr>
            <p:cNvSpPr/>
            <p:nvPr/>
          </p:nvSpPr>
          <p:spPr>
            <a:xfrm flipH="1">
              <a:off x="5410340" y="3125926"/>
              <a:ext cx="170539" cy="576334"/>
            </a:xfrm>
            <a:custGeom>
              <a:avLst/>
              <a:gdLst/>
              <a:ahLst/>
              <a:cxnLst/>
              <a:rect l="l" t="t" r="r" b="b"/>
              <a:pathLst>
                <a:path w="11842" h="40020" extrusionOk="0">
                  <a:moveTo>
                    <a:pt x="5970" y="0"/>
                  </a:moveTo>
                  <a:cubicBezTo>
                    <a:pt x="5801" y="0"/>
                    <a:pt x="5632" y="27"/>
                    <a:pt x="5471" y="87"/>
                  </a:cubicBezTo>
                  <a:lnTo>
                    <a:pt x="5504" y="87"/>
                  </a:lnTo>
                  <a:cubicBezTo>
                    <a:pt x="5437" y="87"/>
                    <a:pt x="5371" y="120"/>
                    <a:pt x="5304" y="154"/>
                  </a:cubicBezTo>
                  <a:cubicBezTo>
                    <a:pt x="4904" y="387"/>
                    <a:pt x="4670" y="754"/>
                    <a:pt x="4437" y="1154"/>
                  </a:cubicBezTo>
                  <a:cubicBezTo>
                    <a:pt x="1902" y="5357"/>
                    <a:pt x="634" y="10261"/>
                    <a:pt x="267" y="15131"/>
                  </a:cubicBezTo>
                  <a:cubicBezTo>
                    <a:pt x="0" y="18800"/>
                    <a:pt x="200" y="22503"/>
                    <a:pt x="667" y="26172"/>
                  </a:cubicBezTo>
                  <a:cubicBezTo>
                    <a:pt x="1201" y="30475"/>
                    <a:pt x="634" y="34745"/>
                    <a:pt x="2202" y="38881"/>
                  </a:cubicBezTo>
                  <a:cubicBezTo>
                    <a:pt x="2335" y="39282"/>
                    <a:pt x="2535" y="39715"/>
                    <a:pt x="2902" y="39915"/>
                  </a:cubicBezTo>
                  <a:cubicBezTo>
                    <a:pt x="3040" y="39988"/>
                    <a:pt x="3183" y="40020"/>
                    <a:pt x="3327" y="40020"/>
                  </a:cubicBezTo>
                  <a:cubicBezTo>
                    <a:pt x="3915" y="40020"/>
                    <a:pt x="4522" y="39484"/>
                    <a:pt x="4870" y="38948"/>
                  </a:cubicBezTo>
                  <a:cubicBezTo>
                    <a:pt x="5871" y="37514"/>
                    <a:pt x="6438" y="35812"/>
                    <a:pt x="6938" y="34145"/>
                  </a:cubicBezTo>
                  <a:cubicBezTo>
                    <a:pt x="10007" y="24271"/>
                    <a:pt x="11842" y="12529"/>
                    <a:pt x="8373" y="2489"/>
                  </a:cubicBezTo>
                  <a:cubicBezTo>
                    <a:pt x="8139" y="1788"/>
                    <a:pt x="7872" y="1088"/>
                    <a:pt x="7339" y="554"/>
                  </a:cubicBezTo>
                  <a:cubicBezTo>
                    <a:pt x="6966" y="231"/>
                    <a:pt x="6464" y="0"/>
                    <a:pt x="5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2558;p47">
              <a:extLst>
                <a:ext uri="{FF2B5EF4-FFF2-40B4-BE49-F238E27FC236}">
                  <a16:creationId xmlns:a16="http://schemas.microsoft.com/office/drawing/2014/main" id="{E2C6C632-87B8-A340-ACFB-676D4468A615}"/>
                </a:ext>
              </a:extLst>
            </p:cNvPr>
            <p:cNvSpPr/>
            <p:nvPr/>
          </p:nvSpPr>
          <p:spPr>
            <a:xfrm flipH="1">
              <a:off x="5502090" y="3244735"/>
              <a:ext cx="67743" cy="779088"/>
            </a:xfrm>
            <a:custGeom>
              <a:avLst/>
              <a:gdLst/>
              <a:ahLst/>
              <a:cxnLst/>
              <a:rect l="l" t="t" r="r" b="b"/>
              <a:pathLst>
                <a:path w="4704" h="54099" extrusionOk="0">
                  <a:moveTo>
                    <a:pt x="4620" y="1"/>
                  </a:moveTo>
                  <a:cubicBezTo>
                    <a:pt x="4579" y="1"/>
                    <a:pt x="4537" y="26"/>
                    <a:pt x="4537" y="76"/>
                  </a:cubicBezTo>
                  <a:cubicBezTo>
                    <a:pt x="4437" y="4146"/>
                    <a:pt x="4370" y="8215"/>
                    <a:pt x="4270" y="12285"/>
                  </a:cubicBezTo>
                  <a:cubicBezTo>
                    <a:pt x="4170" y="15854"/>
                    <a:pt x="4203" y="19490"/>
                    <a:pt x="3903" y="23059"/>
                  </a:cubicBezTo>
                  <a:cubicBezTo>
                    <a:pt x="3603" y="26495"/>
                    <a:pt x="2836" y="29831"/>
                    <a:pt x="2002" y="33166"/>
                  </a:cubicBezTo>
                  <a:cubicBezTo>
                    <a:pt x="1201" y="36469"/>
                    <a:pt x="434" y="39771"/>
                    <a:pt x="201" y="43207"/>
                  </a:cubicBezTo>
                  <a:cubicBezTo>
                    <a:pt x="0" y="46776"/>
                    <a:pt x="301" y="50379"/>
                    <a:pt x="701" y="53948"/>
                  </a:cubicBezTo>
                  <a:cubicBezTo>
                    <a:pt x="701" y="54048"/>
                    <a:pt x="768" y="54098"/>
                    <a:pt x="834" y="54098"/>
                  </a:cubicBezTo>
                  <a:cubicBezTo>
                    <a:pt x="901" y="54098"/>
                    <a:pt x="968" y="54048"/>
                    <a:pt x="968" y="53948"/>
                  </a:cubicBezTo>
                  <a:cubicBezTo>
                    <a:pt x="634" y="49945"/>
                    <a:pt x="234" y="45942"/>
                    <a:pt x="634" y="41906"/>
                  </a:cubicBezTo>
                  <a:cubicBezTo>
                    <a:pt x="1001" y="38504"/>
                    <a:pt x="1868" y="35168"/>
                    <a:pt x="2669" y="31865"/>
                  </a:cubicBezTo>
                  <a:cubicBezTo>
                    <a:pt x="3069" y="30231"/>
                    <a:pt x="3436" y="28596"/>
                    <a:pt x="3703" y="26962"/>
                  </a:cubicBezTo>
                  <a:cubicBezTo>
                    <a:pt x="4003" y="25261"/>
                    <a:pt x="4170" y="23526"/>
                    <a:pt x="4270" y="21792"/>
                  </a:cubicBezTo>
                  <a:cubicBezTo>
                    <a:pt x="4470" y="18189"/>
                    <a:pt x="4470" y="14586"/>
                    <a:pt x="4537" y="10984"/>
                  </a:cubicBezTo>
                  <a:cubicBezTo>
                    <a:pt x="4570" y="7348"/>
                    <a:pt x="4637" y="3712"/>
                    <a:pt x="4704" y="76"/>
                  </a:cubicBezTo>
                  <a:cubicBezTo>
                    <a:pt x="4704" y="26"/>
                    <a:pt x="4662" y="1"/>
                    <a:pt x="46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2559;p47">
              <a:extLst>
                <a:ext uri="{FF2B5EF4-FFF2-40B4-BE49-F238E27FC236}">
                  <a16:creationId xmlns:a16="http://schemas.microsoft.com/office/drawing/2014/main" id="{58079FF3-F887-CDB6-650F-F987ABDE086A}"/>
                </a:ext>
              </a:extLst>
            </p:cNvPr>
            <p:cNvSpPr/>
            <p:nvPr/>
          </p:nvSpPr>
          <p:spPr>
            <a:xfrm flipH="1">
              <a:off x="5187785" y="3408071"/>
              <a:ext cx="308070" cy="418541"/>
            </a:xfrm>
            <a:custGeom>
              <a:avLst/>
              <a:gdLst/>
              <a:ahLst/>
              <a:cxnLst/>
              <a:rect l="l" t="t" r="r" b="b"/>
              <a:pathLst>
                <a:path w="21392" h="29063" extrusionOk="0">
                  <a:moveTo>
                    <a:pt x="18721" y="1"/>
                  </a:moveTo>
                  <a:cubicBezTo>
                    <a:pt x="18451" y="1"/>
                    <a:pt x="18150" y="35"/>
                    <a:pt x="17813" y="109"/>
                  </a:cubicBezTo>
                  <a:cubicBezTo>
                    <a:pt x="13043" y="1143"/>
                    <a:pt x="8773" y="6113"/>
                    <a:pt x="6405" y="10083"/>
                  </a:cubicBezTo>
                  <a:cubicBezTo>
                    <a:pt x="4470" y="13285"/>
                    <a:pt x="3136" y="16787"/>
                    <a:pt x="2102" y="20323"/>
                  </a:cubicBezTo>
                  <a:cubicBezTo>
                    <a:pt x="1335" y="22925"/>
                    <a:pt x="0" y="26361"/>
                    <a:pt x="768" y="29063"/>
                  </a:cubicBezTo>
                  <a:cubicBezTo>
                    <a:pt x="2302" y="27462"/>
                    <a:pt x="3703" y="25627"/>
                    <a:pt x="5271" y="23993"/>
                  </a:cubicBezTo>
                  <a:cubicBezTo>
                    <a:pt x="10641" y="18355"/>
                    <a:pt x="16746" y="12985"/>
                    <a:pt x="19915" y="5679"/>
                  </a:cubicBezTo>
                  <a:cubicBezTo>
                    <a:pt x="20914" y="3377"/>
                    <a:pt x="21391" y="1"/>
                    <a:pt x="18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2560;p47">
              <a:extLst>
                <a:ext uri="{FF2B5EF4-FFF2-40B4-BE49-F238E27FC236}">
                  <a16:creationId xmlns:a16="http://schemas.microsoft.com/office/drawing/2014/main" id="{502B93CE-C463-A9B2-0188-63F4A7506F45}"/>
                </a:ext>
              </a:extLst>
            </p:cNvPr>
            <p:cNvSpPr/>
            <p:nvPr/>
          </p:nvSpPr>
          <p:spPr>
            <a:xfrm flipH="1">
              <a:off x="5608250" y="3567115"/>
              <a:ext cx="341077" cy="219517"/>
            </a:xfrm>
            <a:custGeom>
              <a:avLst/>
              <a:gdLst/>
              <a:ahLst/>
              <a:cxnLst/>
              <a:rect l="l" t="t" r="r" b="b"/>
              <a:pathLst>
                <a:path w="23684" h="15243" extrusionOk="0">
                  <a:moveTo>
                    <a:pt x="13067" y="1"/>
                  </a:moveTo>
                  <a:cubicBezTo>
                    <a:pt x="12585" y="1"/>
                    <a:pt x="12103" y="60"/>
                    <a:pt x="11642" y="173"/>
                  </a:cubicBezTo>
                  <a:cubicBezTo>
                    <a:pt x="10141" y="573"/>
                    <a:pt x="8840" y="1440"/>
                    <a:pt x="7606" y="2374"/>
                  </a:cubicBezTo>
                  <a:cubicBezTo>
                    <a:pt x="5604" y="3909"/>
                    <a:pt x="3770" y="5643"/>
                    <a:pt x="2168" y="7545"/>
                  </a:cubicBezTo>
                  <a:cubicBezTo>
                    <a:pt x="1335" y="8512"/>
                    <a:pt x="534" y="9580"/>
                    <a:pt x="200" y="10814"/>
                  </a:cubicBezTo>
                  <a:cubicBezTo>
                    <a:pt x="67" y="11347"/>
                    <a:pt x="0" y="11948"/>
                    <a:pt x="234" y="12482"/>
                  </a:cubicBezTo>
                  <a:cubicBezTo>
                    <a:pt x="501" y="13149"/>
                    <a:pt x="1201" y="13616"/>
                    <a:pt x="1935" y="13749"/>
                  </a:cubicBezTo>
                  <a:cubicBezTo>
                    <a:pt x="2172" y="13792"/>
                    <a:pt x="2412" y="13811"/>
                    <a:pt x="2653" y="13811"/>
                  </a:cubicBezTo>
                  <a:cubicBezTo>
                    <a:pt x="3157" y="13811"/>
                    <a:pt x="3662" y="13729"/>
                    <a:pt x="4137" y="13616"/>
                  </a:cubicBezTo>
                  <a:cubicBezTo>
                    <a:pt x="8306" y="12648"/>
                    <a:pt x="11909" y="10147"/>
                    <a:pt x="15378" y="7678"/>
                  </a:cubicBezTo>
                  <a:cubicBezTo>
                    <a:pt x="16979" y="10080"/>
                    <a:pt x="18847" y="12281"/>
                    <a:pt x="20915" y="14283"/>
                  </a:cubicBezTo>
                  <a:cubicBezTo>
                    <a:pt x="21292" y="14613"/>
                    <a:pt x="22036" y="15243"/>
                    <a:pt x="22628" y="15243"/>
                  </a:cubicBezTo>
                  <a:cubicBezTo>
                    <a:pt x="22874" y="15243"/>
                    <a:pt x="23094" y="15134"/>
                    <a:pt x="23250" y="14850"/>
                  </a:cubicBezTo>
                  <a:cubicBezTo>
                    <a:pt x="23684" y="14049"/>
                    <a:pt x="22383" y="12315"/>
                    <a:pt x="22049" y="11681"/>
                  </a:cubicBezTo>
                  <a:cubicBezTo>
                    <a:pt x="20615" y="8912"/>
                    <a:pt x="19181" y="6144"/>
                    <a:pt x="17713" y="3375"/>
                  </a:cubicBezTo>
                  <a:cubicBezTo>
                    <a:pt x="17279" y="2508"/>
                    <a:pt x="16779" y="1607"/>
                    <a:pt x="16045" y="973"/>
                  </a:cubicBezTo>
                  <a:cubicBezTo>
                    <a:pt x="15236" y="303"/>
                    <a:pt x="14154" y="1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2561;p47">
              <a:extLst>
                <a:ext uri="{FF2B5EF4-FFF2-40B4-BE49-F238E27FC236}">
                  <a16:creationId xmlns:a16="http://schemas.microsoft.com/office/drawing/2014/main" id="{67992D82-DDF8-E384-1B91-3C06AF4D3271}"/>
                </a:ext>
              </a:extLst>
            </p:cNvPr>
            <p:cNvSpPr/>
            <p:nvPr/>
          </p:nvSpPr>
          <p:spPr>
            <a:xfrm flipH="1">
              <a:off x="5329521" y="3590502"/>
              <a:ext cx="195640" cy="371334"/>
            </a:xfrm>
            <a:custGeom>
              <a:avLst/>
              <a:gdLst/>
              <a:ahLst/>
              <a:cxnLst/>
              <a:rect l="l" t="t" r="r" b="b"/>
              <a:pathLst>
                <a:path w="13585" h="25785" extrusionOk="0">
                  <a:moveTo>
                    <a:pt x="13401" y="1"/>
                  </a:moveTo>
                  <a:cubicBezTo>
                    <a:pt x="13369" y="1"/>
                    <a:pt x="13336" y="15"/>
                    <a:pt x="13310" y="50"/>
                  </a:cubicBezTo>
                  <a:cubicBezTo>
                    <a:pt x="10808" y="3052"/>
                    <a:pt x="8507" y="6221"/>
                    <a:pt x="6372" y="9523"/>
                  </a:cubicBezTo>
                  <a:cubicBezTo>
                    <a:pt x="4304" y="12692"/>
                    <a:pt x="2236" y="15995"/>
                    <a:pt x="1035" y="19597"/>
                  </a:cubicBezTo>
                  <a:cubicBezTo>
                    <a:pt x="701" y="20598"/>
                    <a:pt x="434" y="21599"/>
                    <a:pt x="267" y="22633"/>
                  </a:cubicBezTo>
                  <a:cubicBezTo>
                    <a:pt x="101" y="23633"/>
                    <a:pt x="1" y="24701"/>
                    <a:pt x="134" y="25735"/>
                  </a:cubicBezTo>
                  <a:cubicBezTo>
                    <a:pt x="134" y="25768"/>
                    <a:pt x="159" y="25785"/>
                    <a:pt x="184" y="25785"/>
                  </a:cubicBezTo>
                  <a:cubicBezTo>
                    <a:pt x="209" y="25785"/>
                    <a:pt x="234" y="25768"/>
                    <a:pt x="234" y="25735"/>
                  </a:cubicBezTo>
                  <a:cubicBezTo>
                    <a:pt x="234" y="24768"/>
                    <a:pt x="267" y="23834"/>
                    <a:pt x="401" y="22900"/>
                  </a:cubicBezTo>
                  <a:cubicBezTo>
                    <a:pt x="534" y="21999"/>
                    <a:pt x="734" y="21098"/>
                    <a:pt x="1035" y="20231"/>
                  </a:cubicBezTo>
                  <a:cubicBezTo>
                    <a:pt x="1602" y="18430"/>
                    <a:pt x="2402" y="16728"/>
                    <a:pt x="3270" y="15094"/>
                  </a:cubicBezTo>
                  <a:cubicBezTo>
                    <a:pt x="5104" y="11725"/>
                    <a:pt x="7206" y="8523"/>
                    <a:pt x="9441" y="5454"/>
                  </a:cubicBezTo>
                  <a:cubicBezTo>
                    <a:pt x="10742" y="3652"/>
                    <a:pt x="12076" y="1918"/>
                    <a:pt x="13510" y="217"/>
                  </a:cubicBezTo>
                  <a:cubicBezTo>
                    <a:pt x="13584" y="118"/>
                    <a:pt x="13494" y="1"/>
                    <a:pt x="13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2562;p47">
              <a:extLst>
                <a:ext uri="{FF2B5EF4-FFF2-40B4-BE49-F238E27FC236}">
                  <a16:creationId xmlns:a16="http://schemas.microsoft.com/office/drawing/2014/main" id="{222EB8EB-8C41-33B3-6BB7-911360EACB63}"/>
                </a:ext>
              </a:extLst>
            </p:cNvPr>
            <p:cNvSpPr/>
            <p:nvPr/>
          </p:nvSpPr>
          <p:spPr>
            <a:xfrm flipH="1">
              <a:off x="5695394" y="3656833"/>
              <a:ext cx="41029" cy="26225"/>
            </a:xfrm>
            <a:custGeom>
              <a:avLst/>
              <a:gdLst/>
              <a:ahLst/>
              <a:cxnLst/>
              <a:rect l="l" t="t" r="r" b="b"/>
              <a:pathLst>
                <a:path w="2849" h="1821" extrusionOk="0">
                  <a:moveTo>
                    <a:pt x="2650" y="0"/>
                  </a:moveTo>
                  <a:cubicBezTo>
                    <a:pt x="2632" y="0"/>
                    <a:pt x="2614" y="5"/>
                    <a:pt x="2595" y="14"/>
                  </a:cubicBezTo>
                  <a:cubicBezTo>
                    <a:pt x="2362" y="147"/>
                    <a:pt x="2162" y="314"/>
                    <a:pt x="1962" y="447"/>
                  </a:cubicBezTo>
                  <a:cubicBezTo>
                    <a:pt x="1761" y="614"/>
                    <a:pt x="1561" y="748"/>
                    <a:pt x="1328" y="881"/>
                  </a:cubicBezTo>
                  <a:cubicBezTo>
                    <a:pt x="927" y="1148"/>
                    <a:pt x="494" y="1415"/>
                    <a:pt x="60" y="1682"/>
                  </a:cubicBezTo>
                  <a:cubicBezTo>
                    <a:pt x="1" y="1711"/>
                    <a:pt x="47" y="1820"/>
                    <a:pt x="129" y="1820"/>
                  </a:cubicBezTo>
                  <a:cubicBezTo>
                    <a:pt x="139" y="1820"/>
                    <a:pt x="149" y="1819"/>
                    <a:pt x="160" y="1815"/>
                  </a:cubicBezTo>
                  <a:cubicBezTo>
                    <a:pt x="594" y="1582"/>
                    <a:pt x="1061" y="1348"/>
                    <a:pt x="1495" y="1081"/>
                  </a:cubicBezTo>
                  <a:cubicBezTo>
                    <a:pt x="1928" y="814"/>
                    <a:pt x="2362" y="548"/>
                    <a:pt x="2762" y="247"/>
                  </a:cubicBezTo>
                  <a:cubicBezTo>
                    <a:pt x="2848" y="161"/>
                    <a:pt x="2761" y="0"/>
                    <a:pt x="26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2563;p47">
              <a:extLst>
                <a:ext uri="{FF2B5EF4-FFF2-40B4-BE49-F238E27FC236}">
                  <a16:creationId xmlns:a16="http://schemas.microsoft.com/office/drawing/2014/main" id="{4A348A78-0C54-56FC-7F90-1A0389FD7774}"/>
                </a:ext>
              </a:extLst>
            </p:cNvPr>
            <p:cNvSpPr/>
            <p:nvPr/>
          </p:nvSpPr>
          <p:spPr>
            <a:xfrm flipH="1">
              <a:off x="5422334" y="3872718"/>
              <a:ext cx="287289" cy="332912"/>
            </a:xfrm>
            <a:custGeom>
              <a:avLst/>
              <a:gdLst/>
              <a:ahLst/>
              <a:cxnLst/>
              <a:rect l="l" t="t" r="r" b="b"/>
              <a:pathLst>
                <a:path w="19949" h="23117" extrusionOk="0">
                  <a:moveTo>
                    <a:pt x="0" y="0"/>
                  </a:moveTo>
                  <a:lnTo>
                    <a:pt x="2502" y="23117"/>
                  </a:lnTo>
                  <a:lnTo>
                    <a:pt x="16312" y="23117"/>
                  </a:lnTo>
                  <a:lnTo>
                    <a:pt x="19948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2564;p47">
              <a:extLst>
                <a:ext uri="{FF2B5EF4-FFF2-40B4-BE49-F238E27FC236}">
                  <a16:creationId xmlns:a16="http://schemas.microsoft.com/office/drawing/2014/main" id="{523BDF83-EE39-5857-ED31-8E7C4E8F21FF}"/>
                </a:ext>
              </a:extLst>
            </p:cNvPr>
            <p:cNvSpPr/>
            <p:nvPr/>
          </p:nvSpPr>
          <p:spPr>
            <a:xfrm flipH="1">
              <a:off x="5430025" y="3916915"/>
              <a:ext cx="275753" cy="10095"/>
            </a:xfrm>
            <a:custGeom>
              <a:avLst/>
              <a:gdLst/>
              <a:ahLst/>
              <a:cxnLst/>
              <a:rect l="l" t="t" r="r" b="b"/>
              <a:pathLst>
                <a:path w="19148" h="701" extrusionOk="0">
                  <a:moveTo>
                    <a:pt x="0" y="0"/>
                  </a:moveTo>
                  <a:cubicBezTo>
                    <a:pt x="34" y="100"/>
                    <a:pt x="34" y="200"/>
                    <a:pt x="67" y="300"/>
                  </a:cubicBezTo>
                  <a:cubicBezTo>
                    <a:pt x="67" y="334"/>
                    <a:pt x="67" y="334"/>
                    <a:pt x="67" y="367"/>
                  </a:cubicBezTo>
                  <a:lnTo>
                    <a:pt x="1601" y="367"/>
                  </a:lnTo>
                  <a:cubicBezTo>
                    <a:pt x="2335" y="367"/>
                    <a:pt x="3069" y="400"/>
                    <a:pt x="3770" y="400"/>
                  </a:cubicBezTo>
                  <a:lnTo>
                    <a:pt x="11642" y="567"/>
                  </a:lnTo>
                  <a:lnTo>
                    <a:pt x="15545" y="634"/>
                  </a:lnTo>
                  <a:cubicBezTo>
                    <a:pt x="16212" y="634"/>
                    <a:pt x="16879" y="667"/>
                    <a:pt x="17546" y="667"/>
                  </a:cubicBezTo>
                  <a:cubicBezTo>
                    <a:pt x="18047" y="667"/>
                    <a:pt x="18547" y="701"/>
                    <a:pt x="19081" y="701"/>
                  </a:cubicBezTo>
                  <a:cubicBezTo>
                    <a:pt x="19081" y="600"/>
                    <a:pt x="19114" y="500"/>
                    <a:pt x="19147" y="434"/>
                  </a:cubicBezTo>
                  <a:cubicBezTo>
                    <a:pt x="18514" y="367"/>
                    <a:pt x="17880" y="367"/>
                    <a:pt x="17246" y="367"/>
                  </a:cubicBezTo>
                  <a:cubicBezTo>
                    <a:pt x="16545" y="367"/>
                    <a:pt x="15812" y="334"/>
                    <a:pt x="15078" y="334"/>
                  </a:cubicBezTo>
                  <a:lnTo>
                    <a:pt x="7306" y="167"/>
                  </a:lnTo>
                  <a:cubicBezTo>
                    <a:pt x="6005" y="167"/>
                    <a:pt x="4670" y="133"/>
                    <a:pt x="3369" y="100"/>
                  </a:cubicBezTo>
                  <a:lnTo>
                    <a:pt x="1435" y="67"/>
                  </a:lnTo>
                  <a:cubicBezTo>
                    <a:pt x="968" y="33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2565;p47">
              <a:extLst>
                <a:ext uri="{FF2B5EF4-FFF2-40B4-BE49-F238E27FC236}">
                  <a16:creationId xmlns:a16="http://schemas.microsoft.com/office/drawing/2014/main" id="{28571DED-C068-8CCC-4488-75456EBB7D05}"/>
                </a:ext>
              </a:extLst>
            </p:cNvPr>
            <p:cNvSpPr/>
            <p:nvPr/>
          </p:nvSpPr>
          <p:spPr>
            <a:xfrm flipH="1">
              <a:off x="5430025" y="3937436"/>
              <a:ext cx="275753" cy="9750"/>
            </a:xfrm>
            <a:custGeom>
              <a:avLst/>
              <a:gdLst/>
              <a:ahLst/>
              <a:cxnLst/>
              <a:rect l="l" t="t" r="r" b="b"/>
              <a:pathLst>
                <a:path w="19148" h="677" extrusionOk="0">
                  <a:moveTo>
                    <a:pt x="284" y="0"/>
                  </a:moveTo>
                  <a:cubicBezTo>
                    <a:pt x="188" y="0"/>
                    <a:pt x="94" y="3"/>
                    <a:pt x="0" y="9"/>
                  </a:cubicBezTo>
                  <a:cubicBezTo>
                    <a:pt x="34" y="109"/>
                    <a:pt x="34" y="210"/>
                    <a:pt x="67" y="310"/>
                  </a:cubicBezTo>
                  <a:cubicBezTo>
                    <a:pt x="67" y="310"/>
                    <a:pt x="67" y="310"/>
                    <a:pt x="67" y="343"/>
                  </a:cubicBezTo>
                  <a:lnTo>
                    <a:pt x="1601" y="343"/>
                  </a:lnTo>
                  <a:cubicBezTo>
                    <a:pt x="2335" y="343"/>
                    <a:pt x="3069" y="376"/>
                    <a:pt x="3770" y="376"/>
                  </a:cubicBezTo>
                  <a:lnTo>
                    <a:pt x="11642" y="543"/>
                  </a:lnTo>
                  <a:lnTo>
                    <a:pt x="15545" y="610"/>
                  </a:lnTo>
                  <a:cubicBezTo>
                    <a:pt x="16212" y="610"/>
                    <a:pt x="16879" y="643"/>
                    <a:pt x="17546" y="643"/>
                  </a:cubicBezTo>
                  <a:cubicBezTo>
                    <a:pt x="18047" y="643"/>
                    <a:pt x="18547" y="677"/>
                    <a:pt x="19081" y="677"/>
                  </a:cubicBezTo>
                  <a:cubicBezTo>
                    <a:pt x="19081" y="576"/>
                    <a:pt x="19114" y="476"/>
                    <a:pt x="19147" y="410"/>
                  </a:cubicBezTo>
                  <a:cubicBezTo>
                    <a:pt x="18514" y="343"/>
                    <a:pt x="17880" y="376"/>
                    <a:pt x="17246" y="343"/>
                  </a:cubicBezTo>
                  <a:cubicBezTo>
                    <a:pt x="16545" y="343"/>
                    <a:pt x="15812" y="310"/>
                    <a:pt x="15078" y="310"/>
                  </a:cubicBezTo>
                  <a:lnTo>
                    <a:pt x="7306" y="143"/>
                  </a:lnTo>
                  <a:cubicBezTo>
                    <a:pt x="6005" y="143"/>
                    <a:pt x="4670" y="109"/>
                    <a:pt x="3369" y="76"/>
                  </a:cubicBezTo>
                  <a:lnTo>
                    <a:pt x="1435" y="43"/>
                  </a:lnTo>
                  <a:cubicBezTo>
                    <a:pt x="1061" y="43"/>
                    <a:pt x="666" y="0"/>
                    <a:pt x="2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2566;p47">
              <a:extLst>
                <a:ext uri="{FF2B5EF4-FFF2-40B4-BE49-F238E27FC236}">
                  <a16:creationId xmlns:a16="http://schemas.microsoft.com/office/drawing/2014/main" id="{B10B3406-2ACC-2A32-28EF-12B46676DDE0}"/>
                </a:ext>
              </a:extLst>
            </p:cNvPr>
            <p:cNvSpPr/>
            <p:nvPr/>
          </p:nvSpPr>
          <p:spPr>
            <a:xfrm flipH="1">
              <a:off x="5449726" y="4067261"/>
              <a:ext cx="242602" cy="9145"/>
            </a:xfrm>
            <a:custGeom>
              <a:avLst/>
              <a:gdLst/>
              <a:ahLst/>
              <a:cxnLst/>
              <a:rect l="l" t="t" r="r" b="b"/>
              <a:pathLst>
                <a:path w="16846" h="635" extrusionOk="0">
                  <a:moveTo>
                    <a:pt x="0" y="1"/>
                  </a:moveTo>
                  <a:cubicBezTo>
                    <a:pt x="34" y="34"/>
                    <a:pt x="67" y="68"/>
                    <a:pt x="67" y="101"/>
                  </a:cubicBezTo>
                  <a:cubicBezTo>
                    <a:pt x="100" y="168"/>
                    <a:pt x="134" y="268"/>
                    <a:pt x="167" y="334"/>
                  </a:cubicBezTo>
                  <a:lnTo>
                    <a:pt x="667" y="334"/>
                  </a:lnTo>
                  <a:lnTo>
                    <a:pt x="2836" y="368"/>
                  </a:lnTo>
                  <a:lnTo>
                    <a:pt x="10708" y="535"/>
                  </a:lnTo>
                  <a:lnTo>
                    <a:pt x="14611" y="601"/>
                  </a:lnTo>
                  <a:lnTo>
                    <a:pt x="16579" y="635"/>
                  </a:lnTo>
                  <a:lnTo>
                    <a:pt x="16812" y="635"/>
                  </a:lnTo>
                  <a:cubicBezTo>
                    <a:pt x="16812" y="601"/>
                    <a:pt x="16812" y="568"/>
                    <a:pt x="16812" y="535"/>
                  </a:cubicBezTo>
                  <a:cubicBezTo>
                    <a:pt x="16812" y="468"/>
                    <a:pt x="16846" y="401"/>
                    <a:pt x="16846" y="334"/>
                  </a:cubicBezTo>
                  <a:lnTo>
                    <a:pt x="16312" y="334"/>
                  </a:lnTo>
                  <a:cubicBezTo>
                    <a:pt x="15611" y="301"/>
                    <a:pt x="14878" y="301"/>
                    <a:pt x="14144" y="268"/>
                  </a:cubicBezTo>
                  <a:cubicBezTo>
                    <a:pt x="11575" y="234"/>
                    <a:pt x="8973" y="168"/>
                    <a:pt x="6372" y="134"/>
                  </a:cubicBezTo>
                  <a:cubicBezTo>
                    <a:pt x="5071" y="101"/>
                    <a:pt x="3770" y="68"/>
                    <a:pt x="2435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2567;p47">
              <a:extLst>
                <a:ext uri="{FF2B5EF4-FFF2-40B4-BE49-F238E27FC236}">
                  <a16:creationId xmlns:a16="http://schemas.microsoft.com/office/drawing/2014/main" id="{33C87817-10A7-DA23-58DC-8A1AE3E2170F}"/>
                </a:ext>
              </a:extLst>
            </p:cNvPr>
            <p:cNvSpPr/>
            <p:nvPr/>
          </p:nvSpPr>
          <p:spPr>
            <a:xfrm flipH="1">
              <a:off x="6607683" y="3642897"/>
              <a:ext cx="464039" cy="550059"/>
            </a:xfrm>
            <a:custGeom>
              <a:avLst/>
              <a:gdLst/>
              <a:ahLst/>
              <a:cxnLst/>
              <a:rect l="l" t="t" r="r" b="b"/>
              <a:pathLst>
                <a:path w="27766" h="32913" extrusionOk="0">
                  <a:moveTo>
                    <a:pt x="439" y="1"/>
                  </a:moveTo>
                  <a:cubicBezTo>
                    <a:pt x="164" y="1"/>
                    <a:pt x="0" y="428"/>
                    <a:pt x="279" y="623"/>
                  </a:cubicBezTo>
                  <a:cubicBezTo>
                    <a:pt x="6750" y="5193"/>
                    <a:pt x="15290" y="4593"/>
                    <a:pt x="22061" y="8562"/>
                  </a:cubicBezTo>
                  <a:cubicBezTo>
                    <a:pt x="23729" y="9530"/>
                    <a:pt x="25363" y="10830"/>
                    <a:pt x="26231" y="12632"/>
                  </a:cubicBezTo>
                  <a:cubicBezTo>
                    <a:pt x="27231" y="14767"/>
                    <a:pt x="26798" y="17235"/>
                    <a:pt x="26631" y="19470"/>
                  </a:cubicBezTo>
                  <a:cubicBezTo>
                    <a:pt x="26264" y="23940"/>
                    <a:pt x="25864" y="28410"/>
                    <a:pt x="25430" y="32913"/>
                  </a:cubicBezTo>
                  <a:lnTo>
                    <a:pt x="26031" y="32913"/>
                  </a:lnTo>
                  <a:cubicBezTo>
                    <a:pt x="26431" y="28877"/>
                    <a:pt x="26798" y="24840"/>
                    <a:pt x="27131" y="20804"/>
                  </a:cubicBezTo>
                  <a:cubicBezTo>
                    <a:pt x="27331" y="18536"/>
                    <a:pt x="27765" y="16068"/>
                    <a:pt x="27231" y="13799"/>
                  </a:cubicBezTo>
                  <a:cubicBezTo>
                    <a:pt x="26798" y="11898"/>
                    <a:pt x="25530" y="10330"/>
                    <a:pt x="23996" y="9129"/>
                  </a:cubicBezTo>
                  <a:cubicBezTo>
                    <a:pt x="20894" y="6728"/>
                    <a:pt x="16957" y="5660"/>
                    <a:pt x="13188" y="4726"/>
                  </a:cubicBezTo>
                  <a:cubicBezTo>
                    <a:pt x="8852" y="3625"/>
                    <a:pt x="4315" y="2691"/>
                    <a:pt x="612" y="56"/>
                  </a:cubicBezTo>
                  <a:cubicBezTo>
                    <a:pt x="552" y="18"/>
                    <a:pt x="493" y="1"/>
                    <a:pt x="4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B1E67FC-1BC2-809E-0562-79AABB92DF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28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13"/>
    </mc:Choice>
    <mc:Fallback>
      <p:transition spd="slow" advTm="79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49"/>
          <p:cNvSpPr txBox="1">
            <a:spLocks noGrp="1"/>
          </p:cNvSpPr>
          <p:nvPr>
            <p:ph type="title"/>
          </p:nvPr>
        </p:nvSpPr>
        <p:spPr>
          <a:xfrm>
            <a:off x="729300" y="445025"/>
            <a:ext cx="76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5 keys components of user-centered design </a:t>
            </a:r>
            <a:endParaRPr/>
          </a:p>
        </p:txBody>
      </p:sp>
      <p:sp>
        <p:nvSpPr>
          <p:cNvPr id="2599" name="Google Shape;2599;p49"/>
          <p:cNvSpPr/>
          <p:nvPr/>
        </p:nvSpPr>
        <p:spPr>
          <a:xfrm>
            <a:off x="3586950" y="1177942"/>
            <a:ext cx="1970100" cy="499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49"/>
          <p:cNvSpPr/>
          <p:nvPr/>
        </p:nvSpPr>
        <p:spPr>
          <a:xfrm>
            <a:off x="2320525" y="2226255"/>
            <a:ext cx="1970100" cy="499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49"/>
          <p:cNvSpPr/>
          <p:nvPr/>
        </p:nvSpPr>
        <p:spPr>
          <a:xfrm>
            <a:off x="4862500" y="2226255"/>
            <a:ext cx="1970100" cy="499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9"/>
          <p:cNvSpPr/>
          <p:nvPr/>
        </p:nvSpPr>
        <p:spPr>
          <a:xfrm>
            <a:off x="1347150" y="3273342"/>
            <a:ext cx="1970100" cy="499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49"/>
          <p:cNvSpPr/>
          <p:nvPr/>
        </p:nvSpPr>
        <p:spPr>
          <a:xfrm>
            <a:off x="3586950" y="3274592"/>
            <a:ext cx="1970100" cy="499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49"/>
          <p:cNvSpPr/>
          <p:nvPr/>
        </p:nvSpPr>
        <p:spPr>
          <a:xfrm>
            <a:off x="5826750" y="3273342"/>
            <a:ext cx="1970100" cy="499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5" name="Google Shape;2605;p49"/>
          <p:cNvCxnSpPr>
            <a:cxnSpLocks/>
          </p:cNvCxnSpPr>
          <p:nvPr/>
        </p:nvCxnSpPr>
        <p:spPr>
          <a:xfrm rot="5400000">
            <a:off x="3664350" y="1318492"/>
            <a:ext cx="549113" cy="12664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6" name="Google Shape;2606;p49"/>
          <p:cNvCxnSpPr>
            <a:cxnSpLocks/>
          </p:cNvCxnSpPr>
          <p:nvPr/>
        </p:nvCxnSpPr>
        <p:spPr>
          <a:xfrm rot="16200000" flipH="1">
            <a:off x="4935300" y="1313842"/>
            <a:ext cx="549113" cy="12755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7" name="Google Shape;2607;p49"/>
          <p:cNvCxnSpPr>
            <a:cxnSpLocks/>
          </p:cNvCxnSpPr>
          <p:nvPr/>
        </p:nvCxnSpPr>
        <p:spPr>
          <a:xfrm rot="5400000">
            <a:off x="3773550" y="2475592"/>
            <a:ext cx="1597450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8" name="Google Shape;2608;p49"/>
          <p:cNvCxnSpPr>
            <a:cxnSpLocks/>
          </p:cNvCxnSpPr>
          <p:nvPr/>
        </p:nvCxnSpPr>
        <p:spPr>
          <a:xfrm rot="16200000" flipV="1">
            <a:off x="4543350" y="1062254"/>
            <a:ext cx="454237" cy="4479600"/>
          </a:xfrm>
          <a:prstGeom prst="bentConnector3">
            <a:avLst>
              <a:gd name="adj1" fmla="val 1503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0" name="Google Shape;2610;p49"/>
          <p:cNvSpPr txBox="1">
            <a:spLocks noGrp="1"/>
          </p:cNvSpPr>
          <p:nvPr>
            <p:ph type="subTitle" idx="4294967295"/>
          </p:nvPr>
        </p:nvSpPr>
        <p:spPr>
          <a:xfrm>
            <a:off x="2406025" y="2283004"/>
            <a:ext cx="17991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</a:rPr>
              <a:t>Personas</a:t>
            </a:r>
          </a:p>
        </p:txBody>
      </p:sp>
      <p:sp>
        <p:nvSpPr>
          <p:cNvPr id="2611" name="Google Shape;2611;p49"/>
          <p:cNvSpPr txBox="1">
            <a:spLocks noGrp="1"/>
          </p:cNvSpPr>
          <p:nvPr>
            <p:ph type="subTitle" idx="4294967295"/>
          </p:nvPr>
        </p:nvSpPr>
        <p:spPr>
          <a:xfrm>
            <a:off x="4939475" y="2283004"/>
            <a:ext cx="17991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scenarios</a:t>
            </a:r>
            <a:endParaRPr lang="en" sz="1800">
              <a:solidFill>
                <a:schemeClr val="accent6"/>
              </a:solidFill>
              <a:latin typeface="Bayon"/>
              <a:ea typeface="Bayon"/>
              <a:cs typeface="Bayon"/>
            </a:endParaRPr>
          </a:p>
        </p:txBody>
      </p:sp>
      <p:sp>
        <p:nvSpPr>
          <p:cNvPr id="2612" name="Google Shape;2612;p49"/>
          <p:cNvSpPr txBox="1">
            <a:spLocks noGrp="1"/>
          </p:cNvSpPr>
          <p:nvPr>
            <p:ph type="subTitle" idx="4294967295"/>
          </p:nvPr>
        </p:nvSpPr>
        <p:spPr>
          <a:xfrm>
            <a:off x="1432650" y="3331954"/>
            <a:ext cx="17991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IDEATING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2613" name="Google Shape;2613;p49"/>
          <p:cNvSpPr txBox="1">
            <a:spLocks noGrp="1"/>
          </p:cNvSpPr>
          <p:nvPr>
            <p:ph type="subTitle" idx="4294967295"/>
          </p:nvPr>
        </p:nvSpPr>
        <p:spPr>
          <a:xfrm>
            <a:off x="3672450" y="3331829"/>
            <a:ext cx="17991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PROTOTYPING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2609" name="Google Shape;2609;p49"/>
          <p:cNvSpPr txBox="1">
            <a:spLocks noGrp="1"/>
          </p:cNvSpPr>
          <p:nvPr>
            <p:ph type="subTitle" idx="4294967295"/>
          </p:nvPr>
        </p:nvSpPr>
        <p:spPr>
          <a:xfrm>
            <a:off x="5912250" y="3330704"/>
            <a:ext cx="17991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rPr>
              <a:t>TESTING</a:t>
            </a:r>
            <a:endParaRPr sz="1800">
              <a:solidFill>
                <a:schemeClr val="accent6"/>
              </a:solidFill>
              <a:latin typeface="Bayon"/>
              <a:ea typeface="Bayon"/>
              <a:cs typeface="Bayon"/>
              <a:sym typeface="Bayon"/>
            </a:endParaRPr>
          </a:p>
        </p:txBody>
      </p:sp>
      <p:sp>
        <p:nvSpPr>
          <p:cNvPr id="2614" name="Google Shape;2614;p49"/>
          <p:cNvSpPr txBox="1">
            <a:spLocks noGrp="1"/>
          </p:cNvSpPr>
          <p:nvPr>
            <p:ph type="subTitle" idx="4294967295"/>
          </p:nvPr>
        </p:nvSpPr>
        <p:spPr>
          <a:xfrm>
            <a:off x="3672750" y="1234991"/>
            <a:ext cx="17991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Bayon"/>
                <a:ea typeface="Bayon"/>
                <a:cs typeface="Bayon"/>
              </a:rPr>
              <a:t>RESEARCH</a:t>
            </a:r>
          </a:p>
        </p:txBody>
      </p:sp>
      <p:grpSp>
        <p:nvGrpSpPr>
          <p:cNvPr id="2632" name="Google Shape;2632;p49"/>
          <p:cNvGrpSpPr/>
          <p:nvPr/>
        </p:nvGrpSpPr>
        <p:grpSpPr>
          <a:xfrm>
            <a:off x="6733375" y="1343795"/>
            <a:ext cx="1219462" cy="841422"/>
            <a:chOff x="6733375" y="1343795"/>
            <a:chExt cx="1219462" cy="841422"/>
          </a:xfrm>
        </p:grpSpPr>
        <p:grpSp>
          <p:nvGrpSpPr>
            <p:cNvPr id="2633" name="Google Shape;2633;p49"/>
            <p:cNvGrpSpPr/>
            <p:nvPr/>
          </p:nvGrpSpPr>
          <p:grpSpPr>
            <a:xfrm>
              <a:off x="6958181" y="1612449"/>
              <a:ext cx="560626" cy="572765"/>
              <a:chOff x="1961475" y="2492375"/>
              <a:chExt cx="1421825" cy="1451875"/>
            </a:xfrm>
          </p:grpSpPr>
          <p:sp>
            <p:nvSpPr>
              <p:cNvPr id="2634" name="Google Shape;2634;p49"/>
              <p:cNvSpPr/>
              <p:nvPr/>
            </p:nvSpPr>
            <p:spPr>
              <a:xfrm>
                <a:off x="1961475" y="2492375"/>
                <a:ext cx="1421825" cy="1451875"/>
              </a:xfrm>
              <a:custGeom>
                <a:avLst/>
                <a:gdLst/>
                <a:ahLst/>
                <a:cxnLst/>
                <a:rect l="l" t="t" r="r" b="b"/>
                <a:pathLst>
                  <a:path w="56873" h="58075" extrusionOk="0">
                    <a:moveTo>
                      <a:pt x="28469" y="9443"/>
                    </a:moveTo>
                    <a:cubicBezTo>
                      <a:pt x="29104" y="9443"/>
                      <a:pt x="29744" y="9475"/>
                      <a:pt x="30389" y="9540"/>
                    </a:cubicBezTo>
                    <a:cubicBezTo>
                      <a:pt x="40930" y="10641"/>
                      <a:pt x="48602" y="20248"/>
                      <a:pt x="47535" y="30989"/>
                    </a:cubicBezTo>
                    <a:cubicBezTo>
                      <a:pt x="46535" y="41054"/>
                      <a:pt x="38211" y="48571"/>
                      <a:pt x="28494" y="48571"/>
                    </a:cubicBezTo>
                    <a:cubicBezTo>
                      <a:pt x="27841" y="48571"/>
                      <a:pt x="27183" y="48537"/>
                      <a:pt x="26520" y="48468"/>
                    </a:cubicBezTo>
                    <a:cubicBezTo>
                      <a:pt x="15979" y="47367"/>
                      <a:pt x="8307" y="37794"/>
                      <a:pt x="9374" y="27053"/>
                    </a:cubicBezTo>
                    <a:cubicBezTo>
                      <a:pt x="10376" y="16969"/>
                      <a:pt x="18728" y="9443"/>
                      <a:pt x="28469" y="9443"/>
                    </a:cubicBezTo>
                    <a:close/>
                    <a:moveTo>
                      <a:pt x="26420" y="0"/>
                    </a:moveTo>
                    <a:cubicBezTo>
                      <a:pt x="24552" y="133"/>
                      <a:pt x="22717" y="467"/>
                      <a:pt x="20949" y="967"/>
                    </a:cubicBezTo>
                    <a:cubicBezTo>
                      <a:pt x="21049" y="1134"/>
                      <a:pt x="21149" y="1301"/>
                      <a:pt x="21249" y="1501"/>
                    </a:cubicBezTo>
                    <a:cubicBezTo>
                      <a:pt x="22317" y="3903"/>
                      <a:pt x="21249" y="6738"/>
                      <a:pt x="18881" y="7839"/>
                    </a:cubicBezTo>
                    <a:cubicBezTo>
                      <a:pt x="18255" y="8130"/>
                      <a:pt x="17601" y="8267"/>
                      <a:pt x="16958" y="8267"/>
                    </a:cubicBezTo>
                    <a:cubicBezTo>
                      <a:pt x="15168" y="8267"/>
                      <a:pt x="13462" y="7204"/>
                      <a:pt x="12677" y="5437"/>
                    </a:cubicBezTo>
                    <a:cubicBezTo>
                      <a:pt x="12610" y="5270"/>
                      <a:pt x="12543" y="5104"/>
                      <a:pt x="12510" y="4904"/>
                    </a:cubicBezTo>
                    <a:cubicBezTo>
                      <a:pt x="10975" y="5971"/>
                      <a:pt x="9541" y="7172"/>
                      <a:pt x="8240" y="8506"/>
                    </a:cubicBezTo>
                    <a:cubicBezTo>
                      <a:pt x="8407" y="8606"/>
                      <a:pt x="8574" y="8673"/>
                      <a:pt x="8707" y="8773"/>
                    </a:cubicBezTo>
                    <a:cubicBezTo>
                      <a:pt x="10809" y="10341"/>
                      <a:pt x="11309" y="13343"/>
                      <a:pt x="9775" y="15478"/>
                    </a:cubicBezTo>
                    <a:cubicBezTo>
                      <a:pt x="8866" y="16789"/>
                      <a:pt x="7433" y="17479"/>
                      <a:pt x="5970" y="17479"/>
                    </a:cubicBezTo>
                    <a:cubicBezTo>
                      <a:pt x="5015" y="17479"/>
                      <a:pt x="4047" y="17185"/>
                      <a:pt x="3203" y="16579"/>
                    </a:cubicBezTo>
                    <a:cubicBezTo>
                      <a:pt x="3070" y="16478"/>
                      <a:pt x="2970" y="16345"/>
                      <a:pt x="2836" y="16245"/>
                    </a:cubicBezTo>
                    <a:cubicBezTo>
                      <a:pt x="2036" y="17913"/>
                      <a:pt x="1402" y="19681"/>
                      <a:pt x="902" y="21515"/>
                    </a:cubicBezTo>
                    <a:cubicBezTo>
                      <a:pt x="1035" y="21515"/>
                      <a:pt x="1154" y="21501"/>
                      <a:pt x="1267" y="21501"/>
                    </a:cubicBezTo>
                    <a:cubicBezTo>
                      <a:pt x="1324" y="21501"/>
                      <a:pt x="1380" y="21504"/>
                      <a:pt x="1435" y="21515"/>
                    </a:cubicBezTo>
                    <a:cubicBezTo>
                      <a:pt x="4004" y="21782"/>
                      <a:pt x="5905" y="24117"/>
                      <a:pt x="5638" y="26752"/>
                    </a:cubicBezTo>
                    <a:cubicBezTo>
                      <a:pt x="5388" y="29253"/>
                      <a:pt x="3351" y="31081"/>
                      <a:pt x="954" y="31081"/>
                    </a:cubicBezTo>
                    <a:cubicBezTo>
                      <a:pt x="794" y="31081"/>
                      <a:pt x="631" y="31072"/>
                      <a:pt x="468" y="31056"/>
                    </a:cubicBezTo>
                    <a:cubicBezTo>
                      <a:pt x="301" y="31056"/>
                      <a:pt x="168" y="30989"/>
                      <a:pt x="1" y="30955"/>
                    </a:cubicBezTo>
                    <a:lnTo>
                      <a:pt x="1" y="30955"/>
                    </a:lnTo>
                    <a:cubicBezTo>
                      <a:pt x="134" y="32857"/>
                      <a:pt x="435" y="34725"/>
                      <a:pt x="902" y="36493"/>
                    </a:cubicBezTo>
                    <a:cubicBezTo>
                      <a:pt x="1035" y="36426"/>
                      <a:pt x="1202" y="36326"/>
                      <a:pt x="1335" y="36226"/>
                    </a:cubicBezTo>
                    <a:cubicBezTo>
                      <a:pt x="1958" y="35945"/>
                      <a:pt x="2611" y="35812"/>
                      <a:pt x="3254" y="35812"/>
                    </a:cubicBezTo>
                    <a:cubicBezTo>
                      <a:pt x="5057" y="35812"/>
                      <a:pt x="6786" y="36858"/>
                      <a:pt x="7573" y="38628"/>
                    </a:cubicBezTo>
                    <a:cubicBezTo>
                      <a:pt x="8640" y="41063"/>
                      <a:pt x="7573" y="43898"/>
                      <a:pt x="5205" y="44999"/>
                    </a:cubicBezTo>
                    <a:cubicBezTo>
                      <a:pt x="5038" y="45066"/>
                      <a:pt x="4871" y="45099"/>
                      <a:pt x="4704" y="45166"/>
                    </a:cubicBezTo>
                    <a:cubicBezTo>
                      <a:pt x="5738" y="46733"/>
                      <a:pt x="6906" y="48201"/>
                      <a:pt x="8207" y="49535"/>
                    </a:cubicBezTo>
                    <a:cubicBezTo>
                      <a:pt x="8307" y="49369"/>
                      <a:pt x="8374" y="49202"/>
                      <a:pt x="8507" y="49035"/>
                    </a:cubicBezTo>
                    <a:cubicBezTo>
                      <a:pt x="9415" y="47723"/>
                      <a:pt x="10848" y="47034"/>
                      <a:pt x="12304" y="47034"/>
                    </a:cubicBezTo>
                    <a:cubicBezTo>
                      <a:pt x="13254" y="47034"/>
                      <a:pt x="14215" y="47328"/>
                      <a:pt x="15045" y="47934"/>
                    </a:cubicBezTo>
                    <a:cubicBezTo>
                      <a:pt x="17180" y="49502"/>
                      <a:pt x="17647" y="52504"/>
                      <a:pt x="16112" y="54639"/>
                    </a:cubicBezTo>
                    <a:cubicBezTo>
                      <a:pt x="16012" y="54806"/>
                      <a:pt x="15879" y="54939"/>
                      <a:pt x="15745" y="55073"/>
                    </a:cubicBezTo>
                    <a:cubicBezTo>
                      <a:pt x="17380" y="55907"/>
                      <a:pt x="19115" y="56574"/>
                      <a:pt x="20949" y="57108"/>
                    </a:cubicBezTo>
                    <a:cubicBezTo>
                      <a:pt x="20949" y="56874"/>
                      <a:pt x="20916" y="56674"/>
                      <a:pt x="20949" y="56474"/>
                    </a:cubicBezTo>
                    <a:cubicBezTo>
                      <a:pt x="21200" y="54002"/>
                      <a:pt x="23240" y="52146"/>
                      <a:pt x="25640" y="52146"/>
                    </a:cubicBezTo>
                    <a:cubicBezTo>
                      <a:pt x="25799" y="52146"/>
                      <a:pt x="25958" y="52154"/>
                      <a:pt x="26120" y="52171"/>
                    </a:cubicBezTo>
                    <a:cubicBezTo>
                      <a:pt x="28688" y="52438"/>
                      <a:pt x="30556" y="54806"/>
                      <a:pt x="30323" y="57441"/>
                    </a:cubicBezTo>
                    <a:cubicBezTo>
                      <a:pt x="30289" y="57641"/>
                      <a:pt x="30222" y="57841"/>
                      <a:pt x="30189" y="58075"/>
                    </a:cubicBezTo>
                    <a:cubicBezTo>
                      <a:pt x="31857" y="57975"/>
                      <a:pt x="33458" y="57708"/>
                      <a:pt x="35059" y="57308"/>
                    </a:cubicBezTo>
                    <a:cubicBezTo>
                      <a:pt x="35393" y="57241"/>
                      <a:pt x="35526" y="56874"/>
                      <a:pt x="35393" y="56574"/>
                    </a:cubicBezTo>
                    <a:cubicBezTo>
                      <a:pt x="35393" y="56574"/>
                      <a:pt x="35393" y="56540"/>
                      <a:pt x="35393" y="56540"/>
                    </a:cubicBezTo>
                    <a:cubicBezTo>
                      <a:pt x="34325" y="54105"/>
                      <a:pt x="35359" y="51270"/>
                      <a:pt x="37728" y="50203"/>
                    </a:cubicBezTo>
                    <a:cubicBezTo>
                      <a:pt x="38360" y="49909"/>
                      <a:pt x="39023" y="49769"/>
                      <a:pt x="39676" y="49769"/>
                    </a:cubicBezTo>
                    <a:cubicBezTo>
                      <a:pt x="41469" y="49769"/>
                      <a:pt x="43183" y="50819"/>
                      <a:pt x="43966" y="52604"/>
                    </a:cubicBezTo>
                    <a:cubicBezTo>
                      <a:pt x="44056" y="52831"/>
                      <a:pt x="44270" y="52965"/>
                      <a:pt x="44482" y="52965"/>
                    </a:cubicBezTo>
                    <a:cubicBezTo>
                      <a:pt x="44581" y="52965"/>
                      <a:pt x="44681" y="52935"/>
                      <a:pt x="44766" y="52871"/>
                    </a:cubicBezTo>
                    <a:cubicBezTo>
                      <a:pt x="45934" y="52037"/>
                      <a:pt x="47034" y="51103"/>
                      <a:pt x="48069" y="50103"/>
                    </a:cubicBezTo>
                    <a:cubicBezTo>
                      <a:pt x="48302" y="49869"/>
                      <a:pt x="48269" y="49469"/>
                      <a:pt x="48002" y="49302"/>
                    </a:cubicBezTo>
                    <a:cubicBezTo>
                      <a:pt x="47968" y="49269"/>
                      <a:pt x="47935" y="49269"/>
                      <a:pt x="47902" y="49235"/>
                    </a:cubicBezTo>
                    <a:cubicBezTo>
                      <a:pt x="45800" y="47667"/>
                      <a:pt x="45333" y="44699"/>
                      <a:pt x="46868" y="42530"/>
                    </a:cubicBezTo>
                    <a:cubicBezTo>
                      <a:pt x="47780" y="41233"/>
                      <a:pt x="49222" y="40539"/>
                      <a:pt x="50685" y="40539"/>
                    </a:cubicBezTo>
                    <a:cubicBezTo>
                      <a:pt x="51629" y="40539"/>
                      <a:pt x="52582" y="40828"/>
                      <a:pt x="53406" y="41430"/>
                    </a:cubicBezTo>
                    <a:lnTo>
                      <a:pt x="53472" y="41496"/>
                    </a:lnTo>
                    <a:cubicBezTo>
                      <a:pt x="53567" y="41567"/>
                      <a:pt x="53678" y="41600"/>
                      <a:pt x="53788" y="41600"/>
                    </a:cubicBezTo>
                    <a:cubicBezTo>
                      <a:pt x="53989" y="41600"/>
                      <a:pt x="54187" y="41490"/>
                      <a:pt x="54273" y="41296"/>
                    </a:cubicBezTo>
                    <a:cubicBezTo>
                      <a:pt x="54873" y="39995"/>
                      <a:pt x="55407" y="38628"/>
                      <a:pt x="55807" y="37193"/>
                    </a:cubicBezTo>
                    <a:cubicBezTo>
                      <a:pt x="55874" y="36860"/>
                      <a:pt x="55641" y="36560"/>
                      <a:pt x="55307" y="36526"/>
                    </a:cubicBezTo>
                    <a:lnTo>
                      <a:pt x="55207" y="36526"/>
                    </a:lnTo>
                    <a:cubicBezTo>
                      <a:pt x="52605" y="36259"/>
                      <a:pt x="50737" y="33891"/>
                      <a:pt x="51004" y="31256"/>
                    </a:cubicBezTo>
                    <a:cubicBezTo>
                      <a:pt x="51254" y="28784"/>
                      <a:pt x="53295" y="26928"/>
                      <a:pt x="55667" y="26928"/>
                    </a:cubicBezTo>
                    <a:cubicBezTo>
                      <a:pt x="55824" y="26928"/>
                      <a:pt x="55982" y="26936"/>
                      <a:pt x="56141" y="26953"/>
                    </a:cubicBezTo>
                    <a:cubicBezTo>
                      <a:pt x="56174" y="26953"/>
                      <a:pt x="56208" y="26986"/>
                      <a:pt x="56208" y="26986"/>
                    </a:cubicBezTo>
                    <a:cubicBezTo>
                      <a:pt x="56229" y="26988"/>
                      <a:pt x="56249" y="26989"/>
                      <a:pt x="56270" y="26989"/>
                    </a:cubicBezTo>
                    <a:cubicBezTo>
                      <a:pt x="56608" y="26989"/>
                      <a:pt x="56873" y="26734"/>
                      <a:pt x="56841" y="26419"/>
                    </a:cubicBezTo>
                    <a:cubicBezTo>
                      <a:pt x="56708" y="24951"/>
                      <a:pt x="56475" y="23483"/>
                      <a:pt x="56141" y="22082"/>
                    </a:cubicBezTo>
                    <a:cubicBezTo>
                      <a:pt x="56068" y="21838"/>
                      <a:pt x="55851" y="21683"/>
                      <a:pt x="55623" y="21683"/>
                    </a:cubicBezTo>
                    <a:cubicBezTo>
                      <a:pt x="55539" y="21683"/>
                      <a:pt x="55454" y="21704"/>
                      <a:pt x="55374" y="21749"/>
                    </a:cubicBezTo>
                    <a:cubicBezTo>
                      <a:pt x="55340" y="21749"/>
                      <a:pt x="55307" y="21782"/>
                      <a:pt x="55274" y="21782"/>
                    </a:cubicBezTo>
                    <a:cubicBezTo>
                      <a:pt x="54641" y="22076"/>
                      <a:pt x="53980" y="22216"/>
                      <a:pt x="53331" y="22216"/>
                    </a:cubicBezTo>
                    <a:cubicBezTo>
                      <a:pt x="51548" y="22216"/>
                      <a:pt x="49852" y="21165"/>
                      <a:pt x="49069" y="19381"/>
                    </a:cubicBezTo>
                    <a:cubicBezTo>
                      <a:pt x="48002" y="16979"/>
                      <a:pt x="49069" y="14110"/>
                      <a:pt x="51438" y="13043"/>
                    </a:cubicBezTo>
                    <a:cubicBezTo>
                      <a:pt x="51438" y="13043"/>
                      <a:pt x="51471" y="13009"/>
                      <a:pt x="51471" y="13009"/>
                    </a:cubicBezTo>
                    <a:cubicBezTo>
                      <a:pt x="51771" y="12876"/>
                      <a:pt x="51905" y="12509"/>
                      <a:pt x="51704" y="12209"/>
                    </a:cubicBezTo>
                    <a:cubicBezTo>
                      <a:pt x="50904" y="11041"/>
                      <a:pt x="49970" y="9907"/>
                      <a:pt x="49003" y="8873"/>
                    </a:cubicBezTo>
                    <a:cubicBezTo>
                      <a:pt x="48900" y="8756"/>
                      <a:pt x="48766" y="8703"/>
                      <a:pt x="48630" y="8703"/>
                    </a:cubicBezTo>
                    <a:cubicBezTo>
                      <a:pt x="48457" y="8703"/>
                      <a:pt x="48281" y="8790"/>
                      <a:pt x="48169" y="8940"/>
                    </a:cubicBezTo>
                    <a:cubicBezTo>
                      <a:pt x="48169" y="8973"/>
                      <a:pt x="48135" y="8973"/>
                      <a:pt x="48135" y="9006"/>
                    </a:cubicBezTo>
                    <a:cubicBezTo>
                      <a:pt x="47228" y="10297"/>
                      <a:pt x="45784" y="10990"/>
                      <a:pt x="44319" y="10990"/>
                    </a:cubicBezTo>
                    <a:cubicBezTo>
                      <a:pt x="43361" y="10990"/>
                      <a:pt x="42395" y="10694"/>
                      <a:pt x="41564" y="10074"/>
                    </a:cubicBezTo>
                    <a:cubicBezTo>
                      <a:pt x="39462" y="8539"/>
                      <a:pt x="38995" y="5537"/>
                      <a:pt x="40496" y="3369"/>
                    </a:cubicBezTo>
                    <a:cubicBezTo>
                      <a:pt x="40697" y="3102"/>
                      <a:pt x="40630" y="2702"/>
                      <a:pt x="40330" y="2569"/>
                    </a:cubicBezTo>
                    <a:cubicBezTo>
                      <a:pt x="39062" y="1968"/>
                      <a:pt x="37728" y="1468"/>
                      <a:pt x="36360" y="1067"/>
                    </a:cubicBezTo>
                    <a:cubicBezTo>
                      <a:pt x="36312" y="1053"/>
                      <a:pt x="36264" y="1046"/>
                      <a:pt x="36218" y="1046"/>
                    </a:cubicBezTo>
                    <a:cubicBezTo>
                      <a:pt x="35945" y="1046"/>
                      <a:pt x="35722" y="1283"/>
                      <a:pt x="35693" y="1568"/>
                    </a:cubicBezTo>
                    <a:cubicBezTo>
                      <a:pt x="35443" y="4040"/>
                      <a:pt x="33402" y="5895"/>
                      <a:pt x="31002" y="5895"/>
                    </a:cubicBezTo>
                    <a:cubicBezTo>
                      <a:pt x="30844" y="5895"/>
                      <a:pt x="30684" y="5887"/>
                      <a:pt x="30523" y="5871"/>
                    </a:cubicBezTo>
                    <a:cubicBezTo>
                      <a:pt x="27954" y="5604"/>
                      <a:pt x="26053" y="3236"/>
                      <a:pt x="26320" y="600"/>
                    </a:cubicBezTo>
                    <a:cubicBezTo>
                      <a:pt x="26353" y="400"/>
                      <a:pt x="26386" y="200"/>
                      <a:pt x="26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49"/>
              <p:cNvSpPr/>
              <p:nvPr/>
            </p:nvSpPr>
            <p:spPr>
              <a:xfrm>
                <a:off x="2093250" y="2662475"/>
                <a:ext cx="1159175" cy="1111650"/>
              </a:xfrm>
              <a:custGeom>
                <a:avLst/>
                <a:gdLst/>
                <a:ahLst/>
                <a:cxnLst/>
                <a:rect l="l" t="t" r="r" b="b"/>
                <a:pathLst>
                  <a:path w="46367" h="44466" extrusionOk="0">
                    <a:moveTo>
                      <a:pt x="23185" y="7304"/>
                    </a:moveTo>
                    <a:cubicBezTo>
                      <a:pt x="30397" y="7304"/>
                      <a:pt x="36684" y="12752"/>
                      <a:pt x="37694" y="20249"/>
                    </a:cubicBezTo>
                    <a:cubicBezTo>
                      <a:pt x="38761" y="28388"/>
                      <a:pt x="33124" y="35927"/>
                      <a:pt x="25118" y="37027"/>
                    </a:cubicBezTo>
                    <a:cubicBezTo>
                      <a:pt x="24459" y="37118"/>
                      <a:pt x="23804" y="37163"/>
                      <a:pt x="23155" y="37163"/>
                    </a:cubicBezTo>
                    <a:cubicBezTo>
                      <a:pt x="15965" y="37163"/>
                      <a:pt x="9652" y="31715"/>
                      <a:pt x="8673" y="24218"/>
                    </a:cubicBezTo>
                    <a:cubicBezTo>
                      <a:pt x="7606" y="16046"/>
                      <a:pt x="13210" y="8540"/>
                      <a:pt x="21215" y="7440"/>
                    </a:cubicBezTo>
                    <a:cubicBezTo>
                      <a:pt x="21877" y="7349"/>
                      <a:pt x="22535" y="7304"/>
                      <a:pt x="23185" y="7304"/>
                    </a:cubicBezTo>
                    <a:close/>
                    <a:moveTo>
                      <a:pt x="23173" y="1"/>
                    </a:moveTo>
                    <a:cubicBezTo>
                      <a:pt x="22208" y="1"/>
                      <a:pt x="21231" y="66"/>
                      <a:pt x="20248" y="201"/>
                    </a:cubicBezTo>
                    <a:lnTo>
                      <a:pt x="20281" y="201"/>
                    </a:lnTo>
                    <a:cubicBezTo>
                      <a:pt x="8373" y="1836"/>
                      <a:pt x="0" y="13044"/>
                      <a:pt x="1601" y="25186"/>
                    </a:cubicBezTo>
                    <a:cubicBezTo>
                      <a:pt x="3071" y="36329"/>
                      <a:pt x="12435" y="44466"/>
                      <a:pt x="23170" y="44466"/>
                    </a:cubicBezTo>
                    <a:cubicBezTo>
                      <a:pt x="24133" y="44466"/>
                      <a:pt x="25106" y="44400"/>
                      <a:pt x="26086" y="44266"/>
                    </a:cubicBezTo>
                    <a:cubicBezTo>
                      <a:pt x="37994" y="42631"/>
                      <a:pt x="46367" y="31390"/>
                      <a:pt x="44766" y="19248"/>
                    </a:cubicBezTo>
                    <a:cubicBezTo>
                      <a:pt x="43297" y="8108"/>
                      <a:pt x="33909" y="1"/>
                      <a:pt x="231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6" name="Google Shape;2636;p49"/>
            <p:cNvGrpSpPr/>
            <p:nvPr/>
          </p:nvGrpSpPr>
          <p:grpSpPr>
            <a:xfrm>
              <a:off x="7518896" y="1343795"/>
              <a:ext cx="433941" cy="443257"/>
              <a:chOff x="1961475" y="2492375"/>
              <a:chExt cx="1421825" cy="1451875"/>
            </a:xfrm>
          </p:grpSpPr>
          <p:sp>
            <p:nvSpPr>
              <p:cNvPr id="2637" name="Google Shape;2637;p49"/>
              <p:cNvSpPr/>
              <p:nvPr/>
            </p:nvSpPr>
            <p:spPr>
              <a:xfrm>
                <a:off x="1961475" y="2492375"/>
                <a:ext cx="1421825" cy="1451875"/>
              </a:xfrm>
              <a:custGeom>
                <a:avLst/>
                <a:gdLst/>
                <a:ahLst/>
                <a:cxnLst/>
                <a:rect l="l" t="t" r="r" b="b"/>
                <a:pathLst>
                  <a:path w="56873" h="58075" extrusionOk="0">
                    <a:moveTo>
                      <a:pt x="28469" y="9443"/>
                    </a:moveTo>
                    <a:cubicBezTo>
                      <a:pt x="29104" y="9443"/>
                      <a:pt x="29744" y="9475"/>
                      <a:pt x="30389" y="9540"/>
                    </a:cubicBezTo>
                    <a:cubicBezTo>
                      <a:pt x="40930" y="10641"/>
                      <a:pt x="48602" y="20248"/>
                      <a:pt x="47535" y="30989"/>
                    </a:cubicBezTo>
                    <a:cubicBezTo>
                      <a:pt x="46535" y="41054"/>
                      <a:pt x="38211" y="48571"/>
                      <a:pt x="28494" y="48571"/>
                    </a:cubicBezTo>
                    <a:cubicBezTo>
                      <a:pt x="27841" y="48571"/>
                      <a:pt x="27183" y="48537"/>
                      <a:pt x="26520" y="48468"/>
                    </a:cubicBezTo>
                    <a:cubicBezTo>
                      <a:pt x="15979" y="47367"/>
                      <a:pt x="8307" y="37794"/>
                      <a:pt x="9374" y="27053"/>
                    </a:cubicBezTo>
                    <a:cubicBezTo>
                      <a:pt x="10376" y="16969"/>
                      <a:pt x="18728" y="9443"/>
                      <a:pt x="28469" y="9443"/>
                    </a:cubicBezTo>
                    <a:close/>
                    <a:moveTo>
                      <a:pt x="26420" y="0"/>
                    </a:moveTo>
                    <a:cubicBezTo>
                      <a:pt x="24552" y="133"/>
                      <a:pt x="22717" y="467"/>
                      <a:pt x="20949" y="967"/>
                    </a:cubicBezTo>
                    <a:cubicBezTo>
                      <a:pt x="21049" y="1134"/>
                      <a:pt x="21149" y="1301"/>
                      <a:pt x="21249" y="1501"/>
                    </a:cubicBezTo>
                    <a:cubicBezTo>
                      <a:pt x="22317" y="3903"/>
                      <a:pt x="21249" y="6738"/>
                      <a:pt x="18881" y="7839"/>
                    </a:cubicBezTo>
                    <a:cubicBezTo>
                      <a:pt x="18255" y="8130"/>
                      <a:pt x="17601" y="8267"/>
                      <a:pt x="16958" y="8267"/>
                    </a:cubicBezTo>
                    <a:cubicBezTo>
                      <a:pt x="15168" y="8267"/>
                      <a:pt x="13462" y="7204"/>
                      <a:pt x="12677" y="5437"/>
                    </a:cubicBezTo>
                    <a:cubicBezTo>
                      <a:pt x="12610" y="5270"/>
                      <a:pt x="12543" y="5104"/>
                      <a:pt x="12510" y="4904"/>
                    </a:cubicBezTo>
                    <a:cubicBezTo>
                      <a:pt x="10975" y="5971"/>
                      <a:pt x="9541" y="7172"/>
                      <a:pt x="8240" y="8506"/>
                    </a:cubicBezTo>
                    <a:cubicBezTo>
                      <a:pt x="8407" y="8606"/>
                      <a:pt x="8574" y="8673"/>
                      <a:pt x="8707" y="8773"/>
                    </a:cubicBezTo>
                    <a:cubicBezTo>
                      <a:pt x="10809" y="10341"/>
                      <a:pt x="11309" y="13343"/>
                      <a:pt x="9775" y="15478"/>
                    </a:cubicBezTo>
                    <a:cubicBezTo>
                      <a:pt x="8866" y="16789"/>
                      <a:pt x="7433" y="17479"/>
                      <a:pt x="5970" y="17479"/>
                    </a:cubicBezTo>
                    <a:cubicBezTo>
                      <a:pt x="5015" y="17479"/>
                      <a:pt x="4047" y="17185"/>
                      <a:pt x="3203" y="16579"/>
                    </a:cubicBezTo>
                    <a:cubicBezTo>
                      <a:pt x="3070" y="16478"/>
                      <a:pt x="2970" y="16345"/>
                      <a:pt x="2836" y="16245"/>
                    </a:cubicBezTo>
                    <a:cubicBezTo>
                      <a:pt x="2036" y="17913"/>
                      <a:pt x="1402" y="19681"/>
                      <a:pt x="902" y="21515"/>
                    </a:cubicBezTo>
                    <a:cubicBezTo>
                      <a:pt x="1035" y="21515"/>
                      <a:pt x="1154" y="21501"/>
                      <a:pt x="1267" y="21501"/>
                    </a:cubicBezTo>
                    <a:cubicBezTo>
                      <a:pt x="1324" y="21501"/>
                      <a:pt x="1380" y="21504"/>
                      <a:pt x="1435" y="21515"/>
                    </a:cubicBezTo>
                    <a:cubicBezTo>
                      <a:pt x="4004" y="21782"/>
                      <a:pt x="5905" y="24117"/>
                      <a:pt x="5638" y="26752"/>
                    </a:cubicBezTo>
                    <a:cubicBezTo>
                      <a:pt x="5388" y="29253"/>
                      <a:pt x="3351" y="31081"/>
                      <a:pt x="954" y="31081"/>
                    </a:cubicBezTo>
                    <a:cubicBezTo>
                      <a:pt x="794" y="31081"/>
                      <a:pt x="631" y="31072"/>
                      <a:pt x="468" y="31056"/>
                    </a:cubicBezTo>
                    <a:cubicBezTo>
                      <a:pt x="301" y="31056"/>
                      <a:pt x="168" y="30989"/>
                      <a:pt x="1" y="30955"/>
                    </a:cubicBezTo>
                    <a:lnTo>
                      <a:pt x="1" y="30955"/>
                    </a:lnTo>
                    <a:cubicBezTo>
                      <a:pt x="134" y="32857"/>
                      <a:pt x="435" y="34725"/>
                      <a:pt x="902" y="36493"/>
                    </a:cubicBezTo>
                    <a:cubicBezTo>
                      <a:pt x="1035" y="36426"/>
                      <a:pt x="1202" y="36326"/>
                      <a:pt x="1335" y="36226"/>
                    </a:cubicBezTo>
                    <a:cubicBezTo>
                      <a:pt x="1958" y="35945"/>
                      <a:pt x="2611" y="35812"/>
                      <a:pt x="3254" y="35812"/>
                    </a:cubicBezTo>
                    <a:cubicBezTo>
                      <a:pt x="5057" y="35812"/>
                      <a:pt x="6786" y="36858"/>
                      <a:pt x="7573" y="38628"/>
                    </a:cubicBezTo>
                    <a:cubicBezTo>
                      <a:pt x="8640" y="41063"/>
                      <a:pt x="7573" y="43898"/>
                      <a:pt x="5205" y="44999"/>
                    </a:cubicBezTo>
                    <a:cubicBezTo>
                      <a:pt x="5038" y="45066"/>
                      <a:pt x="4871" y="45099"/>
                      <a:pt x="4704" y="45166"/>
                    </a:cubicBezTo>
                    <a:cubicBezTo>
                      <a:pt x="5738" y="46733"/>
                      <a:pt x="6906" y="48201"/>
                      <a:pt x="8207" y="49535"/>
                    </a:cubicBezTo>
                    <a:cubicBezTo>
                      <a:pt x="8307" y="49369"/>
                      <a:pt x="8374" y="49202"/>
                      <a:pt x="8507" y="49035"/>
                    </a:cubicBezTo>
                    <a:cubicBezTo>
                      <a:pt x="9415" y="47723"/>
                      <a:pt x="10848" y="47034"/>
                      <a:pt x="12304" y="47034"/>
                    </a:cubicBezTo>
                    <a:cubicBezTo>
                      <a:pt x="13254" y="47034"/>
                      <a:pt x="14215" y="47328"/>
                      <a:pt x="15045" y="47934"/>
                    </a:cubicBezTo>
                    <a:cubicBezTo>
                      <a:pt x="17180" y="49502"/>
                      <a:pt x="17647" y="52504"/>
                      <a:pt x="16112" y="54639"/>
                    </a:cubicBezTo>
                    <a:cubicBezTo>
                      <a:pt x="16012" y="54806"/>
                      <a:pt x="15879" y="54939"/>
                      <a:pt x="15745" y="55073"/>
                    </a:cubicBezTo>
                    <a:cubicBezTo>
                      <a:pt x="17380" y="55907"/>
                      <a:pt x="19115" y="56574"/>
                      <a:pt x="20949" y="57108"/>
                    </a:cubicBezTo>
                    <a:cubicBezTo>
                      <a:pt x="20949" y="56874"/>
                      <a:pt x="20916" y="56674"/>
                      <a:pt x="20949" y="56474"/>
                    </a:cubicBezTo>
                    <a:cubicBezTo>
                      <a:pt x="21200" y="54002"/>
                      <a:pt x="23240" y="52146"/>
                      <a:pt x="25640" y="52146"/>
                    </a:cubicBezTo>
                    <a:cubicBezTo>
                      <a:pt x="25799" y="52146"/>
                      <a:pt x="25958" y="52154"/>
                      <a:pt x="26120" y="52171"/>
                    </a:cubicBezTo>
                    <a:cubicBezTo>
                      <a:pt x="28688" y="52438"/>
                      <a:pt x="30556" y="54806"/>
                      <a:pt x="30323" y="57441"/>
                    </a:cubicBezTo>
                    <a:cubicBezTo>
                      <a:pt x="30289" y="57641"/>
                      <a:pt x="30222" y="57841"/>
                      <a:pt x="30189" y="58075"/>
                    </a:cubicBezTo>
                    <a:cubicBezTo>
                      <a:pt x="31857" y="57975"/>
                      <a:pt x="33458" y="57708"/>
                      <a:pt x="35059" y="57308"/>
                    </a:cubicBezTo>
                    <a:cubicBezTo>
                      <a:pt x="35393" y="57241"/>
                      <a:pt x="35526" y="56874"/>
                      <a:pt x="35393" y="56574"/>
                    </a:cubicBezTo>
                    <a:cubicBezTo>
                      <a:pt x="35393" y="56574"/>
                      <a:pt x="35393" y="56540"/>
                      <a:pt x="35393" y="56540"/>
                    </a:cubicBezTo>
                    <a:cubicBezTo>
                      <a:pt x="34325" y="54105"/>
                      <a:pt x="35359" y="51270"/>
                      <a:pt x="37728" y="50203"/>
                    </a:cubicBezTo>
                    <a:cubicBezTo>
                      <a:pt x="38360" y="49909"/>
                      <a:pt x="39023" y="49769"/>
                      <a:pt x="39676" y="49769"/>
                    </a:cubicBezTo>
                    <a:cubicBezTo>
                      <a:pt x="41469" y="49769"/>
                      <a:pt x="43183" y="50819"/>
                      <a:pt x="43966" y="52604"/>
                    </a:cubicBezTo>
                    <a:cubicBezTo>
                      <a:pt x="44056" y="52831"/>
                      <a:pt x="44270" y="52965"/>
                      <a:pt x="44482" y="52965"/>
                    </a:cubicBezTo>
                    <a:cubicBezTo>
                      <a:pt x="44581" y="52965"/>
                      <a:pt x="44681" y="52935"/>
                      <a:pt x="44766" y="52871"/>
                    </a:cubicBezTo>
                    <a:cubicBezTo>
                      <a:pt x="45934" y="52037"/>
                      <a:pt x="47034" y="51103"/>
                      <a:pt x="48069" y="50103"/>
                    </a:cubicBezTo>
                    <a:cubicBezTo>
                      <a:pt x="48302" y="49869"/>
                      <a:pt x="48269" y="49469"/>
                      <a:pt x="48002" y="49302"/>
                    </a:cubicBezTo>
                    <a:cubicBezTo>
                      <a:pt x="47968" y="49269"/>
                      <a:pt x="47935" y="49269"/>
                      <a:pt x="47902" y="49235"/>
                    </a:cubicBezTo>
                    <a:cubicBezTo>
                      <a:pt x="45800" y="47667"/>
                      <a:pt x="45333" y="44699"/>
                      <a:pt x="46868" y="42530"/>
                    </a:cubicBezTo>
                    <a:cubicBezTo>
                      <a:pt x="47780" y="41233"/>
                      <a:pt x="49222" y="40539"/>
                      <a:pt x="50685" y="40539"/>
                    </a:cubicBezTo>
                    <a:cubicBezTo>
                      <a:pt x="51629" y="40539"/>
                      <a:pt x="52582" y="40828"/>
                      <a:pt x="53406" y="41430"/>
                    </a:cubicBezTo>
                    <a:lnTo>
                      <a:pt x="53472" y="41496"/>
                    </a:lnTo>
                    <a:cubicBezTo>
                      <a:pt x="53567" y="41567"/>
                      <a:pt x="53678" y="41600"/>
                      <a:pt x="53788" y="41600"/>
                    </a:cubicBezTo>
                    <a:cubicBezTo>
                      <a:pt x="53989" y="41600"/>
                      <a:pt x="54187" y="41490"/>
                      <a:pt x="54273" y="41296"/>
                    </a:cubicBezTo>
                    <a:cubicBezTo>
                      <a:pt x="54873" y="39995"/>
                      <a:pt x="55407" y="38628"/>
                      <a:pt x="55807" y="37193"/>
                    </a:cubicBezTo>
                    <a:cubicBezTo>
                      <a:pt x="55874" y="36860"/>
                      <a:pt x="55641" y="36560"/>
                      <a:pt x="55307" y="36526"/>
                    </a:cubicBezTo>
                    <a:lnTo>
                      <a:pt x="55207" y="36526"/>
                    </a:lnTo>
                    <a:cubicBezTo>
                      <a:pt x="52605" y="36259"/>
                      <a:pt x="50737" y="33891"/>
                      <a:pt x="51004" y="31256"/>
                    </a:cubicBezTo>
                    <a:cubicBezTo>
                      <a:pt x="51254" y="28784"/>
                      <a:pt x="53295" y="26928"/>
                      <a:pt x="55667" y="26928"/>
                    </a:cubicBezTo>
                    <a:cubicBezTo>
                      <a:pt x="55824" y="26928"/>
                      <a:pt x="55982" y="26936"/>
                      <a:pt x="56141" y="26953"/>
                    </a:cubicBezTo>
                    <a:cubicBezTo>
                      <a:pt x="56174" y="26953"/>
                      <a:pt x="56208" y="26986"/>
                      <a:pt x="56208" y="26986"/>
                    </a:cubicBezTo>
                    <a:cubicBezTo>
                      <a:pt x="56229" y="26988"/>
                      <a:pt x="56249" y="26989"/>
                      <a:pt x="56270" y="26989"/>
                    </a:cubicBezTo>
                    <a:cubicBezTo>
                      <a:pt x="56608" y="26989"/>
                      <a:pt x="56873" y="26734"/>
                      <a:pt x="56841" y="26419"/>
                    </a:cubicBezTo>
                    <a:cubicBezTo>
                      <a:pt x="56708" y="24951"/>
                      <a:pt x="56475" y="23483"/>
                      <a:pt x="56141" y="22082"/>
                    </a:cubicBezTo>
                    <a:cubicBezTo>
                      <a:pt x="56068" y="21838"/>
                      <a:pt x="55851" y="21683"/>
                      <a:pt x="55623" y="21683"/>
                    </a:cubicBezTo>
                    <a:cubicBezTo>
                      <a:pt x="55539" y="21683"/>
                      <a:pt x="55454" y="21704"/>
                      <a:pt x="55374" y="21749"/>
                    </a:cubicBezTo>
                    <a:cubicBezTo>
                      <a:pt x="55340" y="21749"/>
                      <a:pt x="55307" y="21782"/>
                      <a:pt x="55274" y="21782"/>
                    </a:cubicBezTo>
                    <a:cubicBezTo>
                      <a:pt x="54641" y="22076"/>
                      <a:pt x="53980" y="22216"/>
                      <a:pt x="53331" y="22216"/>
                    </a:cubicBezTo>
                    <a:cubicBezTo>
                      <a:pt x="51548" y="22216"/>
                      <a:pt x="49852" y="21165"/>
                      <a:pt x="49069" y="19381"/>
                    </a:cubicBezTo>
                    <a:cubicBezTo>
                      <a:pt x="48002" y="16979"/>
                      <a:pt x="49069" y="14110"/>
                      <a:pt x="51438" y="13043"/>
                    </a:cubicBezTo>
                    <a:cubicBezTo>
                      <a:pt x="51438" y="13043"/>
                      <a:pt x="51471" y="13009"/>
                      <a:pt x="51471" y="13009"/>
                    </a:cubicBezTo>
                    <a:cubicBezTo>
                      <a:pt x="51771" y="12876"/>
                      <a:pt x="51905" y="12509"/>
                      <a:pt x="51704" y="12209"/>
                    </a:cubicBezTo>
                    <a:cubicBezTo>
                      <a:pt x="50904" y="11041"/>
                      <a:pt x="49970" y="9907"/>
                      <a:pt x="49003" y="8873"/>
                    </a:cubicBezTo>
                    <a:cubicBezTo>
                      <a:pt x="48900" y="8756"/>
                      <a:pt x="48766" y="8703"/>
                      <a:pt x="48630" y="8703"/>
                    </a:cubicBezTo>
                    <a:cubicBezTo>
                      <a:pt x="48457" y="8703"/>
                      <a:pt x="48281" y="8790"/>
                      <a:pt x="48169" y="8940"/>
                    </a:cubicBezTo>
                    <a:cubicBezTo>
                      <a:pt x="48169" y="8973"/>
                      <a:pt x="48135" y="8973"/>
                      <a:pt x="48135" y="9006"/>
                    </a:cubicBezTo>
                    <a:cubicBezTo>
                      <a:pt x="47228" y="10297"/>
                      <a:pt x="45784" y="10990"/>
                      <a:pt x="44319" y="10990"/>
                    </a:cubicBezTo>
                    <a:cubicBezTo>
                      <a:pt x="43361" y="10990"/>
                      <a:pt x="42395" y="10694"/>
                      <a:pt x="41564" y="10074"/>
                    </a:cubicBezTo>
                    <a:cubicBezTo>
                      <a:pt x="39462" y="8539"/>
                      <a:pt x="38995" y="5537"/>
                      <a:pt x="40496" y="3369"/>
                    </a:cubicBezTo>
                    <a:cubicBezTo>
                      <a:pt x="40697" y="3102"/>
                      <a:pt x="40630" y="2702"/>
                      <a:pt x="40330" y="2569"/>
                    </a:cubicBezTo>
                    <a:cubicBezTo>
                      <a:pt x="39062" y="1968"/>
                      <a:pt x="37728" y="1468"/>
                      <a:pt x="36360" y="1067"/>
                    </a:cubicBezTo>
                    <a:cubicBezTo>
                      <a:pt x="36312" y="1053"/>
                      <a:pt x="36264" y="1046"/>
                      <a:pt x="36218" y="1046"/>
                    </a:cubicBezTo>
                    <a:cubicBezTo>
                      <a:pt x="35945" y="1046"/>
                      <a:pt x="35722" y="1283"/>
                      <a:pt x="35693" y="1568"/>
                    </a:cubicBezTo>
                    <a:cubicBezTo>
                      <a:pt x="35443" y="4040"/>
                      <a:pt x="33402" y="5895"/>
                      <a:pt x="31002" y="5895"/>
                    </a:cubicBezTo>
                    <a:cubicBezTo>
                      <a:pt x="30844" y="5895"/>
                      <a:pt x="30684" y="5887"/>
                      <a:pt x="30523" y="5871"/>
                    </a:cubicBezTo>
                    <a:cubicBezTo>
                      <a:pt x="27954" y="5604"/>
                      <a:pt x="26053" y="3236"/>
                      <a:pt x="26320" y="600"/>
                    </a:cubicBezTo>
                    <a:cubicBezTo>
                      <a:pt x="26353" y="400"/>
                      <a:pt x="26386" y="200"/>
                      <a:pt x="26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49"/>
              <p:cNvSpPr/>
              <p:nvPr/>
            </p:nvSpPr>
            <p:spPr>
              <a:xfrm>
                <a:off x="2093250" y="2662475"/>
                <a:ext cx="1159175" cy="1111650"/>
              </a:xfrm>
              <a:custGeom>
                <a:avLst/>
                <a:gdLst/>
                <a:ahLst/>
                <a:cxnLst/>
                <a:rect l="l" t="t" r="r" b="b"/>
                <a:pathLst>
                  <a:path w="46367" h="44466" extrusionOk="0">
                    <a:moveTo>
                      <a:pt x="23185" y="7304"/>
                    </a:moveTo>
                    <a:cubicBezTo>
                      <a:pt x="30397" y="7304"/>
                      <a:pt x="36684" y="12752"/>
                      <a:pt x="37694" y="20249"/>
                    </a:cubicBezTo>
                    <a:cubicBezTo>
                      <a:pt x="38761" y="28388"/>
                      <a:pt x="33124" y="35927"/>
                      <a:pt x="25118" y="37027"/>
                    </a:cubicBezTo>
                    <a:cubicBezTo>
                      <a:pt x="24459" y="37118"/>
                      <a:pt x="23804" y="37163"/>
                      <a:pt x="23155" y="37163"/>
                    </a:cubicBezTo>
                    <a:cubicBezTo>
                      <a:pt x="15965" y="37163"/>
                      <a:pt x="9652" y="31715"/>
                      <a:pt x="8673" y="24218"/>
                    </a:cubicBezTo>
                    <a:cubicBezTo>
                      <a:pt x="7606" y="16046"/>
                      <a:pt x="13210" y="8540"/>
                      <a:pt x="21215" y="7440"/>
                    </a:cubicBezTo>
                    <a:cubicBezTo>
                      <a:pt x="21877" y="7349"/>
                      <a:pt x="22535" y="7304"/>
                      <a:pt x="23185" y="7304"/>
                    </a:cubicBezTo>
                    <a:close/>
                    <a:moveTo>
                      <a:pt x="23173" y="1"/>
                    </a:moveTo>
                    <a:cubicBezTo>
                      <a:pt x="22208" y="1"/>
                      <a:pt x="21231" y="66"/>
                      <a:pt x="20248" y="201"/>
                    </a:cubicBezTo>
                    <a:lnTo>
                      <a:pt x="20281" y="201"/>
                    </a:lnTo>
                    <a:cubicBezTo>
                      <a:pt x="8373" y="1836"/>
                      <a:pt x="0" y="13044"/>
                      <a:pt x="1601" y="25186"/>
                    </a:cubicBezTo>
                    <a:cubicBezTo>
                      <a:pt x="3071" y="36329"/>
                      <a:pt x="12435" y="44466"/>
                      <a:pt x="23170" y="44466"/>
                    </a:cubicBezTo>
                    <a:cubicBezTo>
                      <a:pt x="24133" y="44466"/>
                      <a:pt x="25106" y="44400"/>
                      <a:pt x="26086" y="44266"/>
                    </a:cubicBezTo>
                    <a:cubicBezTo>
                      <a:pt x="37994" y="42631"/>
                      <a:pt x="46367" y="31390"/>
                      <a:pt x="44766" y="19248"/>
                    </a:cubicBezTo>
                    <a:cubicBezTo>
                      <a:pt x="43297" y="8108"/>
                      <a:pt x="33909" y="1"/>
                      <a:pt x="231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9" name="Google Shape;2639;p49"/>
            <p:cNvSpPr/>
            <p:nvPr/>
          </p:nvSpPr>
          <p:spPr>
            <a:xfrm rot="1430105">
              <a:off x="7692480" y="1897451"/>
              <a:ext cx="151798" cy="268546"/>
            </a:xfrm>
            <a:custGeom>
              <a:avLst/>
              <a:gdLst/>
              <a:ahLst/>
              <a:cxnLst/>
              <a:rect l="l" t="t" r="r" b="b"/>
              <a:pathLst>
                <a:path w="6072" h="10742" fill="none" extrusionOk="0">
                  <a:moveTo>
                    <a:pt x="901" y="10741"/>
                  </a:moveTo>
                  <a:lnTo>
                    <a:pt x="1" y="8339"/>
                  </a:lnTo>
                  <a:lnTo>
                    <a:pt x="2402" y="8139"/>
                  </a:lnTo>
                  <a:lnTo>
                    <a:pt x="1702" y="5537"/>
                  </a:lnTo>
                  <a:lnTo>
                    <a:pt x="4270" y="5437"/>
                  </a:lnTo>
                  <a:lnTo>
                    <a:pt x="3503" y="2869"/>
                  </a:lnTo>
                  <a:lnTo>
                    <a:pt x="6072" y="2602"/>
                  </a:lnTo>
                  <a:lnTo>
                    <a:pt x="5371" y="0"/>
                  </a:lnTo>
                </a:path>
              </a:pathLst>
            </a:custGeom>
            <a:solidFill>
              <a:schemeClr val="dk2"/>
            </a:solidFill>
            <a:ln w="500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9"/>
            <p:cNvSpPr/>
            <p:nvPr/>
          </p:nvSpPr>
          <p:spPr>
            <a:xfrm>
              <a:off x="6733375" y="1504375"/>
              <a:ext cx="156825" cy="208500"/>
            </a:xfrm>
            <a:custGeom>
              <a:avLst/>
              <a:gdLst/>
              <a:ahLst/>
              <a:cxnLst/>
              <a:rect l="l" t="t" r="r" b="b"/>
              <a:pathLst>
                <a:path w="6273" h="8340" fill="none" extrusionOk="0">
                  <a:moveTo>
                    <a:pt x="1702" y="4070"/>
                  </a:moveTo>
                  <a:cubicBezTo>
                    <a:pt x="2536" y="3036"/>
                    <a:pt x="3270" y="2035"/>
                    <a:pt x="4104" y="1001"/>
                  </a:cubicBezTo>
                  <a:cubicBezTo>
                    <a:pt x="4304" y="667"/>
                    <a:pt x="4638" y="367"/>
                    <a:pt x="5004" y="200"/>
                  </a:cubicBezTo>
                  <a:cubicBezTo>
                    <a:pt x="5371" y="0"/>
                    <a:pt x="5838" y="100"/>
                    <a:pt x="6072" y="467"/>
                  </a:cubicBezTo>
                  <a:cubicBezTo>
                    <a:pt x="6272" y="868"/>
                    <a:pt x="6039" y="1301"/>
                    <a:pt x="5872" y="1668"/>
                  </a:cubicBezTo>
                  <a:cubicBezTo>
                    <a:pt x="5471" y="2469"/>
                    <a:pt x="5305" y="3303"/>
                    <a:pt x="5271" y="4170"/>
                  </a:cubicBezTo>
                  <a:cubicBezTo>
                    <a:pt x="5338" y="4804"/>
                    <a:pt x="5305" y="5438"/>
                    <a:pt x="5238" y="6071"/>
                  </a:cubicBezTo>
                  <a:cubicBezTo>
                    <a:pt x="4771" y="8340"/>
                    <a:pt x="1" y="7472"/>
                    <a:pt x="1202" y="4837"/>
                  </a:cubicBezTo>
                  <a:cubicBezTo>
                    <a:pt x="1335" y="4570"/>
                    <a:pt x="1502" y="4303"/>
                    <a:pt x="1702" y="4070"/>
                  </a:cubicBezTo>
                  <a:close/>
                </a:path>
              </a:pathLst>
            </a:custGeom>
            <a:solidFill>
              <a:schemeClr val="dk2"/>
            </a:solidFill>
            <a:ln w="500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9"/>
            <p:cNvSpPr/>
            <p:nvPr/>
          </p:nvSpPr>
          <p:spPr>
            <a:xfrm flipH="1">
              <a:off x="7362863" y="1393788"/>
              <a:ext cx="54225" cy="54250"/>
            </a:xfrm>
            <a:custGeom>
              <a:avLst/>
              <a:gdLst/>
              <a:ahLst/>
              <a:cxnLst/>
              <a:rect l="l" t="t" r="r" b="b"/>
              <a:pathLst>
                <a:path w="2169" h="2170" fill="none" extrusionOk="0">
                  <a:moveTo>
                    <a:pt x="2168" y="1068"/>
                  </a:moveTo>
                  <a:cubicBezTo>
                    <a:pt x="2168" y="1669"/>
                    <a:pt x="1701" y="2169"/>
                    <a:pt x="1101" y="2169"/>
                  </a:cubicBezTo>
                  <a:cubicBezTo>
                    <a:pt x="500" y="2169"/>
                    <a:pt x="0" y="1669"/>
                    <a:pt x="0" y="1068"/>
                  </a:cubicBezTo>
                  <a:cubicBezTo>
                    <a:pt x="0" y="501"/>
                    <a:pt x="500" y="1"/>
                    <a:pt x="1101" y="1"/>
                  </a:cubicBezTo>
                  <a:cubicBezTo>
                    <a:pt x="1701" y="1"/>
                    <a:pt x="2168" y="501"/>
                    <a:pt x="2168" y="1068"/>
                  </a:cubicBezTo>
                  <a:close/>
                </a:path>
              </a:pathLst>
            </a:custGeom>
            <a:solidFill>
              <a:schemeClr val="dk2"/>
            </a:solidFill>
            <a:ln w="500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657;p50">
            <a:extLst>
              <a:ext uri="{FF2B5EF4-FFF2-40B4-BE49-F238E27FC236}">
                <a16:creationId xmlns:a16="http://schemas.microsoft.com/office/drawing/2014/main" id="{8C617BE6-370C-B013-BC2C-7BACAF865151}"/>
              </a:ext>
            </a:extLst>
          </p:cNvPr>
          <p:cNvSpPr txBox="1">
            <a:spLocks/>
          </p:cNvSpPr>
          <p:nvPr/>
        </p:nvSpPr>
        <p:spPr>
          <a:xfrm>
            <a:off x="1122927" y="3832349"/>
            <a:ext cx="2319373" cy="79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just">
              <a:buFont typeface="Didact Gothic"/>
              <a:buNone/>
            </a:pPr>
            <a:r>
              <a:rPr lang="en-US"/>
              <a:t>Based on the research and the problem identified, ideate.</a:t>
            </a:r>
          </a:p>
        </p:txBody>
      </p:sp>
      <p:sp>
        <p:nvSpPr>
          <p:cNvPr id="4" name="Google Shape;2657;p50">
            <a:extLst>
              <a:ext uri="{FF2B5EF4-FFF2-40B4-BE49-F238E27FC236}">
                <a16:creationId xmlns:a16="http://schemas.microsoft.com/office/drawing/2014/main" id="{17DE6FC7-2A04-61DC-90FA-13829B8299A8}"/>
              </a:ext>
            </a:extLst>
          </p:cNvPr>
          <p:cNvSpPr txBox="1">
            <a:spLocks/>
          </p:cNvSpPr>
          <p:nvPr/>
        </p:nvSpPr>
        <p:spPr>
          <a:xfrm>
            <a:off x="3848102" y="3868520"/>
            <a:ext cx="1575760" cy="79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just">
              <a:buNone/>
            </a:pPr>
            <a:r>
              <a:rPr lang="en-US"/>
              <a:t>Possible solution.</a:t>
            </a:r>
          </a:p>
        </p:txBody>
      </p:sp>
      <p:sp>
        <p:nvSpPr>
          <p:cNvPr id="2" name="Google Shape;2657;p50">
            <a:extLst>
              <a:ext uri="{FF2B5EF4-FFF2-40B4-BE49-F238E27FC236}">
                <a16:creationId xmlns:a16="http://schemas.microsoft.com/office/drawing/2014/main" id="{F02DBC70-B5D0-127F-DCFB-A0A4EFC3689A}"/>
              </a:ext>
            </a:extLst>
          </p:cNvPr>
          <p:cNvSpPr txBox="1">
            <a:spLocks/>
          </p:cNvSpPr>
          <p:nvPr/>
        </p:nvSpPr>
        <p:spPr>
          <a:xfrm>
            <a:off x="5545230" y="3828833"/>
            <a:ext cx="2651515" cy="79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just">
              <a:buNone/>
            </a:pPr>
            <a:r>
              <a:rPr lang="en-US"/>
              <a:t>Techniques to collect empirical data on how representative users perform realistic tasks with the product.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082BAF1-4B72-F767-5239-EE8AC4790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33"/>
    </mc:Choice>
    <mc:Fallback>
      <p:transition spd="slow" advTm="18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We do talk about </a:t>
            </a:r>
            <a:r>
              <a:rPr lang="en" err="1"/>
              <a:t>bruno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37FE3FE9-85D5-A01D-C694-35BF0316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86" y="910471"/>
            <a:ext cx="3934477" cy="405063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7731A4A-590B-5F2D-64C4-8BCC1148A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9"/>
    </mc:Choice>
    <mc:Fallback>
      <p:transition spd="slow" advTm="11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IDEATION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05358FE7-0A77-348D-02BE-B4E12ED11C6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7240" y="1677987"/>
            <a:ext cx="4207266" cy="2007381"/>
          </a:xfrm>
          <a:prstGeom prst="rect">
            <a:avLst/>
          </a:prstGeom>
        </p:spPr>
      </p:pic>
      <p:pic>
        <p:nvPicPr>
          <p:cNvPr id="4" name="object 6">
            <a:extLst>
              <a:ext uri="{FF2B5EF4-FFF2-40B4-BE49-F238E27FC236}">
                <a16:creationId xmlns:a16="http://schemas.microsoft.com/office/drawing/2014/main" id="{F1382518-1FB4-F6B7-EC9B-519F77CB3C8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64115" y="1676248"/>
            <a:ext cx="4307582" cy="193050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7EF823-7A97-D402-0BCE-926AC8589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3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21"/>
    </mc:Choice>
    <mc:Fallback>
      <p:transition spd="slow" advTm="11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2"/>
          <p:cNvSpPr/>
          <p:nvPr/>
        </p:nvSpPr>
        <p:spPr>
          <a:xfrm rot="5400000">
            <a:off x="1183801" y="1377000"/>
            <a:ext cx="717000" cy="3120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2"/>
          <p:cNvSpPr txBox="1">
            <a:spLocks noGrp="1"/>
          </p:cNvSpPr>
          <p:nvPr>
            <p:ph type="title"/>
          </p:nvPr>
        </p:nvSpPr>
        <p:spPr>
          <a:xfrm>
            <a:off x="76014" y="2726431"/>
            <a:ext cx="29211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Low Fidelity Prototype</a:t>
            </a:r>
            <a:endParaRPr lang="pt-PT" sz="2400"/>
          </a:p>
        </p:txBody>
      </p:sp>
      <p:sp>
        <p:nvSpPr>
          <p:cNvPr id="2110" name="Google Shape;2110;p42"/>
          <p:cNvSpPr/>
          <p:nvPr/>
        </p:nvSpPr>
        <p:spPr>
          <a:xfrm>
            <a:off x="719989" y="1483989"/>
            <a:ext cx="1862911" cy="8952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Paytone One"/>
              </a:rPr>
              <a:t>0</a:t>
            </a:r>
            <a:r>
              <a:rPr lang="pt-PT"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Paytone One"/>
              </a:rPr>
              <a:t>1</a:t>
            </a:r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Paytone One"/>
              </a:rPr>
              <a:t>.</a:t>
            </a:r>
          </a:p>
        </p:txBody>
      </p:sp>
      <p:sp>
        <p:nvSpPr>
          <p:cNvPr id="5" name="Google Shape;2109;p42">
            <a:extLst>
              <a:ext uri="{FF2B5EF4-FFF2-40B4-BE49-F238E27FC236}">
                <a16:creationId xmlns:a16="http://schemas.microsoft.com/office/drawing/2014/main" id="{08E9E87B-D84D-1AB9-DEEF-C231382F9313}"/>
              </a:ext>
            </a:extLst>
          </p:cNvPr>
          <p:cNvSpPr txBox="1">
            <a:spLocks/>
          </p:cNvSpPr>
          <p:nvPr/>
        </p:nvSpPr>
        <p:spPr>
          <a:xfrm>
            <a:off x="-16201" y="3442193"/>
            <a:ext cx="3008918" cy="147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●"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main</a:t>
            </a:r>
            <a:r>
              <a:rPr lang="pt-PT" sz="1600"/>
              <a:t> </a:t>
            </a:r>
            <a:r>
              <a:rPr lang="pt-PT" sz="1600" err="1"/>
              <a:t>purpose</a:t>
            </a:r>
            <a:r>
              <a:rPr lang="pt-PT" sz="1600"/>
              <a:t> </a:t>
            </a:r>
            <a:r>
              <a:rPr lang="pt-PT" sz="1600" err="1"/>
              <a:t>of</a:t>
            </a:r>
            <a:r>
              <a:rPr lang="pt-PT" sz="1600"/>
              <a:t> </a:t>
            </a:r>
            <a:r>
              <a:rPr lang="pt-PT" sz="1600" b="1" err="1"/>
              <a:t>low</a:t>
            </a:r>
            <a:r>
              <a:rPr lang="pt-PT" sz="1600" err="1"/>
              <a:t>-</a:t>
            </a:r>
            <a:r>
              <a:rPr lang="pt-PT" sz="1600" b="1" err="1"/>
              <a:t>fidelity</a:t>
            </a:r>
            <a:r>
              <a:rPr lang="pt-PT" sz="1600" b="1"/>
              <a:t> </a:t>
            </a:r>
            <a:r>
              <a:rPr lang="pt-PT" sz="1600" b="1" err="1"/>
              <a:t>prototypes</a:t>
            </a:r>
            <a:r>
              <a:rPr lang="pt-PT" sz="1600"/>
              <a:t> </a:t>
            </a:r>
            <a:r>
              <a:rPr lang="pt-PT" sz="1600" err="1"/>
              <a:t>is</a:t>
            </a:r>
            <a:r>
              <a:rPr lang="pt-PT" sz="1600"/>
              <a:t> to </a:t>
            </a:r>
            <a:r>
              <a:rPr lang="pt-PT" sz="1600" err="1"/>
              <a:t>test</a:t>
            </a:r>
            <a:r>
              <a:rPr lang="pt-PT" sz="1600"/>
              <a:t> </a:t>
            </a:r>
            <a:r>
              <a:rPr lang="pt-PT" sz="1600" err="1"/>
              <a:t>an</a:t>
            </a:r>
            <a:r>
              <a:rPr lang="pt-PT" sz="1600"/>
              <a:t> </a:t>
            </a:r>
            <a:r>
              <a:rPr lang="pt-PT" sz="1600" err="1"/>
              <a:t>idea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functionality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not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visual design. Also,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emphasis</a:t>
            </a:r>
            <a:r>
              <a:rPr lang="pt-PT" sz="1600"/>
              <a:t> </a:t>
            </a:r>
            <a:r>
              <a:rPr lang="pt-PT" sz="1600" err="1"/>
              <a:t>is</a:t>
            </a:r>
            <a:r>
              <a:rPr lang="pt-PT" sz="1600"/>
              <a:t> </a:t>
            </a:r>
            <a:r>
              <a:rPr lang="pt-PT" sz="1600" err="1"/>
              <a:t>not</a:t>
            </a:r>
            <a:r>
              <a:rPr lang="pt-PT" sz="1600"/>
              <a:t> </a:t>
            </a:r>
            <a:r>
              <a:rPr lang="pt-PT" sz="1600" err="1"/>
              <a:t>on</a:t>
            </a:r>
            <a:r>
              <a:rPr lang="pt-PT" sz="1600"/>
              <a:t> </a:t>
            </a:r>
            <a:r>
              <a:rPr lang="pt-PT" sz="1600" err="1"/>
              <a:t>details</a:t>
            </a:r>
            <a:r>
              <a:rPr lang="pt-PT" sz="1600"/>
              <a:t>.</a:t>
            </a:r>
            <a:endParaRPr lang="pt-PT"/>
          </a:p>
        </p:txBody>
      </p:sp>
      <p:sp>
        <p:nvSpPr>
          <p:cNvPr id="6" name="Google Shape;1472;p33">
            <a:extLst>
              <a:ext uri="{FF2B5EF4-FFF2-40B4-BE49-F238E27FC236}">
                <a16:creationId xmlns:a16="http://schemas.microsoft.com/office/drawing/2014/main" id="{B3F86E38-347F-4C63-EDB8-158FE5A307B5}"/>
              </a:ext>
            </a:extLst>
          </p:cNvPr>
          <p:cNvSpPr/>
          <p:nvPr/>
        </p:nvSpPr>
        <p:spPr>
          <a:xfrm>
            <a:off x="5305526" y="1474849"/>
            <a:ext cx="2383877" cy="22855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475;p33">
            <a:extLst>
              <a:ext uri="{FF2B5EF4-FFF2-40B4-BE49-F238E27FC236}">
                <a16:creationId xmlns:a16="http://schemas.microsoft.com/office/drawing/2014/main" id="{F57D005D-4A56-B080-DA26-A1CAB9093F2B}"/>
              </a:ext>
            </a:extLst>
          </p:cNvPr>
          <p:cNvGrpSpPr/>
          <p:nvPr/>
        </p:nvGrpSpPr>
        <p:grpSpPr>
          <a:xfrm>
            <a:off x="5113825" y="1234821"/>
            <a:ext cx="2213477" cy="3097391"/>
            <a:chOff x="5742837" y="1892177"/>
            <a:chExt cx="1866882" cy="2724773"/>
          </a:xfrm>
        </p:grpSpPr>
        <p:sp>
          <p:nvSpPr>
            <p:cNvPr id="8" name="Google Shape;1476;p33">
              <a:extLst>
                <a:ext uri="{FF2B5EF4-FFF2-40B4-BE49-F238E27FC236}">
                  <a16:creationId xmlns:a16="http://schemas.microsoft.com/office/drawing/2014/main" id="{7F5C007A-8CE7-3072-014A-94C984C32EDE}"/>
                </a:ext>
              </a:extLst>
            </p:cNvPr>
            <p:cNvSpPr/>
            <p:nvPr/>
          </p:nvSpPr>
          <p:spPr>
            <a:xfrm flipH="1">
              <a:off x="7304446" y="3967699"/>
              <a:ext cx="21562" cy="39172"/>
            </a:xfrm>
            <a:custGeom>
              <a:avLst/>
              <a:gdLst/>
              <a:ahLst/>
              <a:cxnLst/>
              <a:rect l="l" t="t" r="r" b="b"/>
              <a:pathLst>
                <a:path w="878" h="1654" extrusionOk="0">
                  <a:moveTo>
                    <a:pt x="813" y="1"/>
                  </a:moveTo>
                  <a:cubicBezTo>
                    <a:pt x="792" y="1"/>
                    <a:pt x="769" y="12"/>
                    <a:pt x="757" y="37"/>
                  </a:cubicBezTo>
                  <a:lnTo>
                    <a:pt x="390" y="771"/>
                  </a:lnTo>
                  <a:lnTo>
                    <a:pt x="190" y="1138"/>
                  </a:lnTo>
                  <a:cubicBezTo>
                    <a:pt x="123" y="1238"/>
                    <a:pt x="56" y="1371"/>
                    <a:pt x="23" y="1505"/>
                  </a:cubicBezTo>
                  <a:cubicBezTo>
                    <a:pt x="1" y="1594"/>
                    <a:pt x="82" y="1653"/>
                    <a:pt x="159" y="1653"/>
                  </a:cubicBezTo>
                  <a:cubicBezTo>
                    <a:pt x="197" y="1653"/>
                    <a:pt x="234" y="1638"/>
                    <a:pt x="256" y="1605"/>
                  </a:cubicBezTo>
                  <a:cubicBezTo>
                    <a:pt x="323" y="1471"/>
                    <a:pt x="390" y="1371"/>
                    <a:pt x="423" y="1238"/>
                  </a:cubicBezTo>
                  <a:lnTo>
                    <a:pt x="590" y="838"/>
                  </a:lnTo>
                  <a:cubicBezTo>
                    <a:pt x="690" y="604"/>
                    <a:pt x="757" y="337"/>
                    <a:pt x="857" y="70"/>
                  </a:cubicBezTo>
                  <a:cubicBezTo>
                    <a:pt x="877" y="29"/>
                    <a:pt x="847" y="1"/>
                    <a:pt x="813" y="1"/>
                  </a:cubicBezTo>
                  <a:close/>
                </a:path>
              </a:pathLst>
            </a:custGeom>
            <a:solidFill>
              <a:srgbClr val="C4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7;p33">
              <a:extLst>
                <a:ext uri="{FF2B5EF4-FFF2-40B4-BE49-F238E27FC236}">
                  <a16:creationId xmlns:a16="http://schemas.microsoft.com/office/drawing/2014/main" id="{A1BD2945-3093-01B6-3FF0-28269AB66397}"/>
                </a:ext>
              </a:extLst>
            </p:cNvPr>
            <p:cNvSpPr/>
            <p:nvPr/>
          </p:nvSpPr>
          <p:spPr>
            <a:xfrm flipH="1">
              <a:off x="7332785" y="3955337"/>
              <a:ext cx="27087" cy="42085"/>
            </a:xfrm>
            <a:custGeom>
              <a:avLst/>
              <a:gdLst/>
              <a:ahLst/>
              <a:cxnLst/>
              <a:rect l="l" t="t" r="r" b="b"/>
              <a:pathLst>
                <a:path w="1103" h="1777" extrusionOk="0">
                  <a:moveTo>
                    <a:pt x="878" y="1"/>
                  </a:moveTo>
                  <a:cubicBezTo>
                    <a:pt x="840" y="1"/>
                    <a:pt x="801" y="18"/>
                    <a:pt x="768" y="59"/>
                  </a:cubicBezTo>
                  <a:cubicBezTo>
                    <a:pt x="535" y="259"/>
                    <a:pt x="368" y="492"/>
                    <a:pt x="234" y="759"/>
                  </a:cubicBezTo>
                  <a:cubicBezTo>
                    <a:pt x="168" y="926"/>
                    <a:pt x="101" y="1059"/>
                    <a:pt x="68" y="1226"/>
                  </a:cubicBezTo>
                  <a:cubicBezTo>
                    <a:pt x="1" y="1360"/>
                    <a:pt x="1" y="1560"/>
                    <a:pt x="68" y="1727"/>
                  </a:cubicBezTo>
                  <a:cubicBezTo>
                    <a:pt x="101" y="1760"/>
                    <a:pt x="143" y="1777"/>
                    <a:pt x="184" y="1777"/>
                  </a:cubicBezTo>
                  <a:cubicBezTo>
                    <a:pt x="226" y="1777"/>
                    <a:pt x="268" y="1760"/>
                    <a:pt x="301" y="1727"/>
                  </a:cubicBezTo>
                  <a:cubicBezTo>
                    <a:pt x="401" y="1627"/>
                    <a:pt x="468" y="1460"/>
                    <a:pt x="468" y="1326"/>
                  </a:cubicBezTo>
                  <a:cubicBezTo>
                    <a:pt x="501" y="1193"/>
                    <a:pt x="535" y="1059"/>
                    <a:pt x="601" y="926"/>
                  </a:cubicBezTo>
                  <a:cubicBezTo>
                    <a:pt x="701" y="693"/>
                    <a:pt x="835" y="459"/>
                    <a:pt x="1002" y="259"/>
                  </a:cubicBezTo>
                  <a:cubicBezTo>
                    <a:pt x="1102" y="158"/>
                    <a:pt x="994" y="1"/>
                    <a:pt x="878" y="1"/>
                  </a:cubicBezTo>
                  <a:close/>
                </a:path>
              </a:pathLst>
            </a:custGeom>
            <a:solidFill>
              <a:srgbClr val="C4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8;p33">
              <a:extLst>
                <a:ext uri="{FF2B5EF4-FFF2-40B4-BE49-F238E27FC236}">
                  <a16:creationId xmlns:a16="http://schemas.microsoft.com/office/drawing/2014/main" id="{F478DD37-CE1B-08A3-0C87-98FEB44D3B1C}"/>
                </a:ext>
              </a:extLst>
            </p:cNvPr>
            <p:cNvSpPr/>
            <p:nvPr/>
          </p:nvSpPr>
          <p:spPr>
            <a:xfrm flipH="1">
              <a:off x="6329313" y="2268002"/>
              <a:ext cx="796281" cy="539952"/>
            </a:xfrm>
            <a:custGeom>
              <a:avLst/>
              <a:gdLst/>
              <a:ahLst/>
              <a:cxnLst/>
              <a:rect l="l" t="t" r="r" b="b"/>
              <a:pathLst>
                <a:path w="32425" h="22799" extrusionOk="0">
                  <a:moveTo>
                    <a:pt x="31187" y="0"/>
                  </a:moveTo>
                  <a:cubicBezTo>
                    <a:pt x="30840" y="0"/>
                    <a:pt x="30469" y="122"/>
                    <a:pt x="30156" y="279"/>
                  </a:cubicBezTo>
                  <a:cubicBezTo>
                    <a:pt x="29255" y="679"/>
                    <a:pt x="28455" y="1280"/>
                    <a:pt x="27821" y="2013"/>
                  </a:cubicBezTo>
                  <a:cubicBezTo>
                    <a:pt x="26954" y="3047"/>
                    <a:pt x="26353" y="4215"/>
                    <a:pt x="25519" y="5282"/>
                  </a:cubicBezTo>
                  <a:cubicBezTo>
                    <a:pt x="24585" y="6450"/>
                    <a:pt x="23618" y="7584"/>
                    <a:pt x="22550" y="8618"/>
                  </a:cubicBezTo>
                  <a:cubicBezTo>
                    <a:pt x="20149" y="10986"/>
                    <a:pt x="16946" y="12388"/>
                    <a:pt x="13777" y="13355"/>
                  </a:cubicBezTo>
                  <a:cubicBezTo>
                    <a:pt x="10975" y="14222"/>
                    <a:pt x="8007" y="14989"/>
                    <a:pt x="5038" y="15190"/>
                  </a:cubicBezTo>
                  <a:cubicBezTo>
                    <a:pt x="3570" y="15290"/>
                    <a:pt x="1869" y="15323"/>
                    <a:pt x="935" y="16457"/>
                  </a:cubicBezTo>
                  <a:cubicBezTo>
                    <a:pt x="1" y="17758"/>
                    <a:pt x="1" y="19493"/>
                    <a:pt x="935" y="20794"/>
                  </a:cubicBezTo>
                  <a:cubicBezTo>
                    <a:pt x="2163" y="22354"/>
                    <a:pt x="3936" y="22799"/>
                    <a:pt x="5760" y="22799"/>
                  </a:cubicBezTo>
                  <a:cubicBezTo>
                    <a:pt x="6860" y="22799"/>
                    <a:pt x="7979" y="22637"/>
                    <a:pt x="9007" y="22461"/>
                  </a:cubicBezTo>
                  <a:cubicBezTo>
                    <a:pt x="10475" y="22195"/>
                    <a:pt x="11943" y="21794"/>
                    <a:pt x="13344" y="21294"/>
                  </a:cubicBezTo>
                  <a:cubicBezTo>
                    <a:pt x="19715" y="18859"/>
                    <a:pt x="24752" y="13822"/>
                    <a:pt x="27954" y="7717"/>
                  </a:cubicBezTo>
                  <a:cubicBezTo>
                    <a:pt x="28355" y="6817"/>
                    <a:pt x="28855" y="5950"/>
                    <a:pt x="29422" y="5149"/>
                  </a:cubicBezTo>
                  <a:cubicBezTo>
                    <a:pt x="30256" y="4115"/>
                    <a:pt x="31390" y="3314"/>
                    <a:pt x="31990" y="2180"/>
                  </a:cubicBezTo>
                  <a:cubicBezTo>
                    <a:pt x="32324" y="1546"/>
                    <a:pt x="32424" y="646"/>
                    <a:pt x="31857" y="212"/>
                  </a:cubicBezTo>
                  <a:cubicBezTo>
                    <a:pt x="31664" y="61"/>
                    <a:pt x="31431" y="0"/>
                    <a:pt x="31187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9;p33">
              <a:extLst>
                <a:ext uri="{FF2B5EF4-FFF2-40B4-BE49-F238E27FC236}">
                  <a16:creationId xmlns:a16="http://schemas.microsoft.com/office/drawing/2014/main" id="{49FEEC82-2BE9-D649-01D9-00A571E13A59}"/>
                </a:ext>
              </a:extLst>
            </p:cNvPr>
            <p:cNvSpPr/>
            <p:nvPr/>
          </p:nvSpPr>
          <p:spPr>
            <a:xfrm flipH="1">
              <a:off x="6426000" y="3398437"/>
              <a:ext cx="234304" cy="323464"/>
            </a:xfrm>
            <a:custGeom>
              <a:avLst/>
              <a:gdLst/>
              <a:ahLst/>
              <a:cxnLst/>
              <a:rect l="l" t="t" r="r" b="b"/>
              <a:pathLst>
                <a:path w="9541" h="13658" extrusionOk="0">
                  <a:moveTo>
                    <a:pt x="3302" y="0"/>
                  </a:moveTo>
                  <a:cubicBezTo>
                    <a:pt x="2899" y="0"/>
                    <a:pt x="2456" y="108"/>
                    <a:pt x="1969" y="348"/>
                  </a:cubicBezTo>
                  <a:cubicBezTo>
                    <a:pt x="768" y="881"/>
                    <a:pt x="1" y="2082"/>
                    <a:pt x="68" y="3417"/>
                  </a:cubicBezTo>
                  <a:cubicBezTo>
                    <a:pt x="234" y="6719"/>
                    <a:pt x="3236" y="11055"/>
                    <a:pt x="4971" y="13657"/>
                  </a:cubicBezTo>
                  <a:cubicBezTo>
                    <a:pt x="6305" y="12490"/>
                    <a:pt x="7873" y="11556"/>
                    <a:pt x="9541" y="10922"/>
                  </a:cubicBezTo>
                  <a:cubicBezTo>
                    <a:pt x="8440" y="8087"/>
                    <a:pt x="7306" y="5285"/>
                    <a:pt x="6072" y="2483"/>
                  </a:cubicBezTo>
                  <a:cubicBezTo>
                    <a:pt x="5463" y="1087"/>
                    <a:pt x="4584" y="0"/>
                    <a:pt x="3302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80;p33">
              <a:extLst>
                <a:ext uri="{FF2B5EF4-FFF2-40B4-BE49-F238E27FC236}">
                  <a16:creationId xmlns:a16="http://schemas.microsoft.com/office/drawing/2014/main" id="{D2376A44-ACC9-B223-C507-48924E9E7C39}"/>
                </a:ext>
              </a:extLst>
            </p:cNvPr>
            <p:cNvSpPr/>
            <p:nvPr/>
          </p:nvSpPr>
          <p:spPr>
            <a:xfrm flipH="1">
              <a:off x="6218735" y="3567415"/>
              <a:ext cx="340811" cy="222456"/>
            </a:xfrm>
            <a:custGeom>
              <a:avLst/>
              <a:gdLst/>
              <a:ahLst/>
              <a:cxnLst/>
              <a:rect l="l" t="t" r="r" b="b"/>
              <a:pathLst>
                <a:path w="13878" h="9393" extrusionOk="0">
                  <a:moveTo>
                    <a:pt x="12273" y="1"/>
                  </a:moveTo>
                  <a:cubicBezTo>
                    <a:pt x="12197" y="1"/>
                    <a:pt x="12120" y="6"/>
                    <a:pt x="12043" y="18"/>
                  </a:cubicBezTo>
                  <a:cubicBezTo>
                    <a:pt x="11742" y="84"/>
                    <a:pt x="11476" y="184"/>
                    <a:pt x="11209" y="318"/>
                  </a:cubicBezTo>
                  <a:cubicBezTo>
                    <a:pt x="9589" y="1077"/>
                    <a:pt x="7930" y="1894"/>
                    <a:pt x="6189" y="1894"/>
                  </a:cubicBezTo>
                  <a:cubicBezTo>
                    <a:pt x="5636" y="1894"/>
                    <a:pt x="5075" y="1812"/>
                    <a:pt x="4504" y="1619"/>
                  </a:cubicBezTo>
                  <a:cubicBezTo>
                    <a:pt x="3437" y="3287"/>
                    <a:pt x="1869" y="4588"/>
                    <a:pt x="1" y="5321"/>
                  </a:cubicBezTo>
                  <a:cubicBezTo>
                    <a:pt x="1" y="5321"/>
                    <a:pt x="1268" y="8123"/>
                    <a:pt x="1335" y="8324"/>
                  </a:cubicBezTo>
                  <a:cubicBezTo>
                    <a:pt x="1560" y="8967"/>
                    <a:pt x="2188" y="9393"/>
                    <a:pt x="2861" y="9393"/>
                  </a:cubicBezTo>
                  <a:cubicBezTo>
                    <a:pt x="2886" y="9393"/>
                    <a:pt x="2911" y="9392"/>
                    <a:pt x="2936" y="9391"/>
                  </a:cubicBezTo>
                  <a:lnTo>
                    <a:pt x="13877" y="1452"/>
                  </a:lnTo>
                  <a:cubicBezTo>
                    <a:pt x="13786" y="629"/>
                    <a:pt x="13081" y="1"/>
                    <a:pt x="12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81;p33">
              <a:extLst>
                <a:ext uri="{FF2B5EF4-FFF2-40B4-BE49-F238E27FC236}">
                  <a16:creationId xmlns:a16="http://schemas.microsoft.com/office/drawing/2014/main" id="{34B74640-725B-4DE2-F4C4-E2CB93D8D27D}"/>
                </a:ext>
              </a:extLst>
            </p:cNvPr>
            <p:cNvSpPr/>
            <p:nvPr/>
          </p:nvSpPr>
          <p:spPr>
            <a:xfrm flipH="1">
              <a:off x="7343466" y="4234541"/>
              <a:ext cx="193342" cy="309752"/>
            </a:xfrm>
            <a:custGeom>
              <a:avLst/>
              <a:gdLst/>
              <a:ahLst/>
              <a:cxnLst/>
              <a:rect l="l" t="t" r="r" b="b"/>
              <a:pathLst>
                <a:path w="7873" h="13079" extrusionOk="0">
                  <a:moveTo>
                    <a:pt x="4704" y="1"/>
                  </a:moveTo>
                  <a:cubicBezTo>
                    <a:pt x="3633" y="1"/>
                    <a:pt x="2616" y="524"/>
                    <a:pt x="2035" y="1436"/>
                  </a:cubicBezTo>
                  <a:cubicBezTo>
                    <a:pt x="201" y="4205"/>
                    <a:pt x="101" y="9476"/>
                    <a:pt x="1" y="12611"/>
                  </a:cubicBezTo>
                  <a:cubicBezTo>
                    <a:pt x="448" y="12569"/>
                    <a:pt x="898" y="12548"/>
                    <a:pt x="1348" y="12548"/>
                  </a:cubicBezTo>
                  <a:cubicBezTo>
                    <a:pt x="2674" y="12548"/>
                    <a:pt x="4001" y="12729"/>
                    <a:pt x="5271" y="13078"/>
                  </a:cubicBezTo>
                  <a:cubicBezTo>
                    <a:pt x="6072" y="10143"/>
                    <a:pt x="6806" y="7207"/>
                    <a:pt x="7439" y="4205"/>
                  </a:cubicBezTo>
                  <a:cubicBezTo>
                    <a:pt x="7873" y="2270"/>
                    <a:pt x="7606" y="469"/>
                    <a:pt x="5371" y="69"/>
                  </a:cubicBezTo>
                  <a:cubicBezTo>
                    <a:pt x="5149" y="23"/>
                    <a:pt x="4925" y="1"/>
                    <a:pt x="4704" y="1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82;p33">
              <a:extLst>
                <a:ext uri="{FF2B5EF4-FFF2-40B4-BE49-F238E27FC236}">
                  <a16:creationId xmlns:a16="http://schemas.microsoft.com/office/drawing/2014/main" id="{4CA902F1-B664-C214-C5E8-88BD28656659}"/>
                </a:ext>
              </a:extLst>
            </p:cNvPr>
            <p:cNvSpPr/>
            <p:nvPr/>
          </p:nvSpPr>
          <p:spPr>
            <a:xfrm flipH="1">
              <a:off x="7194376" y="4488967"/>
              <a:ext cx="364533" cy="127984"/>
            </a:xfrm>
            <a:custGeom>
              <a:avLst/>
              <a:gdLst/>
              <a:ahLst/>
              <a:cxnLst/>
              <a:rect l="l" t="t" r="r" b="b"/>
              <a:pathLst>
                <a:path w="14844" h="5404" extrusionOk="0">
                  <a:moveTo>
                    <a:pt x="6705" y="0"/>
                  </a:moveTo>
                  <a:cubicBezTo>
                    <a:pt x="5582" y="441"/>
                    <a:pt x="4399" y="665"/>
                    <a:pt x="3214" y="665"/>
                  </a:cubicBezTo>
                  <a:cubicBezTo>
                    <a:pt x="2427" y="665"/>
                    <a:pt x="1639" y="567"/>
                    <a:pt x="867" y="367"/>
                  </a:cubicBezTo>
                  <a:cubicBezTo>
                    <a:pt x="867" y="367"/>
                    <a:pt x="234" y="3336"/>
                    <a:pt x="200" y="3603"/>
                  </a:cubicBezTo>
                  <a:cubicBezTo>
                    <a:pt x="0" y="4270"/>
                    <a:pt x="267" y="5004"/>
                    <a:pt x="867" y="5404"/>
                  </a:cubicBezTo>
                  <a:lnTo>
                    <a:pt x="14377" y="5404"/>
                  </a:lnTo>
                  <a:cubicBezTo>
                    <a:pt x="14844" y="4603"/>
                    <a:pt x="14544" y="3603"/>
                    <a:pt x="13743" y="3169"/>
                  </a:cubicBezTo>
                  <a:cubicBezTo>
                    <a:pt x="13476" y="3036"/>
                    <a:pt x="13176" y="2936"/>
                    <a:pt x="12876" y="2902"/>
                  </a:cubicBezTo>
                  <a:cubicBezTo>
                    <a:pt x="10574" y="2502"/>
                    <a:pt x="8139" y="2068"/>
                    <a:pt x="6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83;p33">
              <a:extLst>
                <a:ext uri="{FF2B5EF4-FFF2-40B4-BE49-F238E27FC236}">
                  <a16:creationId xmlns:a16="http://schemas.microsoft.com/office/drawing/2014/main" id="{2BDBF81C-DDE5-8BFA-091C-3F0BD4D90DE6}"/>
                </a:ext>
              </a:extLst>
            </p:cNvPr>
            <p:cNvSpPr/>
            <p:nvPr/>
          </p:nvSpPr>
          <p:spPr>
            <a:xfrm flipH="1">
              <a:off x="6592444" y="2853682"/>
              <a:ext cx="1017275" cy="1540849"/>
            </a:xfrm>
            <a:custGeom>
              <a:avLst/>
              <a:gdLst/>
              <a:ahLst/>
              <a:cxnLst/>
              <a:rect l="l" t="t" r="r" b="b"/>
              <a:pathLst>
                <a:path w="41424" h="65061" extrusionOk="0">
                  <a:moveTo>
                    <a:pt x="34628" y="0"/>
                  </a:moveTo>
                  <a:cubicBezTo>
                    <a:pt x="34359" y="0"/>
                    <a:pt x="34080" y="22"/>
                    <a:pt x="33792" y="66"/>
                  </a:cubicBezTo>
                  <a:cubicBezTo>
                    <a:pt x="31724" y="367"/>
                    <a:pt x="29922" y="1601"/>
                    <a:pt x="28154" y="2702"/>
                  </a:cubicBezTo>
                  <a:cubicBezTo>
                    <a:pt x="21249" y="6971"/>
                    <a:pt x="13344" y="7772"/>
                    <a:pt x="5505" y="9340"/>
                  </a:cubicBezTo>
                  <a:cubicBezTo>
                    <a:pt x="4671" y="9440"/>
                    <a:pt x="3837" y="9740"/>
                    <a:pt x="3103" y="10174"/>
                  </a:cubicBezTo>
                  <a:cubicBezTo>
                    <a:pt x="1" y="12342"/>
                    <a:pt x="1235" y="18113"/>
                    <a:pt x="1669" y="21215"/>
                  </a:cubicBezTo>
                  <a:cubicBezTo>
                    <a:pt x="2469" y="27019"/>
                    <a:pt x="4237" y="32623"/>
                    <a:pt x="5905" y="38260"/>
                  </a:cubicBezTo>
                  <a:cubicBezTo>
                    <a:pt x="6239" y="39261"/>
                    <a:pt x="6439" y="40295"/>
                    <a:pt x="6506" y="41363"/>
                  </a:cubicBezTo>
                  <a:cubicBezTo>
                    <a:pt x="6472" y="42397"/>
                    <a:pt x="6305" y="43464"/>
                    <a:pt x="6005" y="44465"/>
                  </a:cubicBezTo>
                  <a:lnTo>
                    <a:pt x="1402" y="62344"/>
                  </a:lnTo>
                  <a:lnTo>
                    <a:pt x="1002" y="64012"/>
                  </a:lnTo>
                  <a:cubicBezTo>
                    <a:pt x="816" y="64717"/>
                    <a:pt x="4004" y="65061"/>
                    <a:pt x="7077" y="65061"/>
                  </a:cubicBezTo>
                  <a:cubicBezTo>
                    <a:pt x="9530" y="65061"/>
                    <a:pt x="11910" y="64842"/>
                    <a:pt x="12443" y="64412"/>
                  </a:cubicBezTo>
                  <a:cubicBezTo>
                    <a:pt x="13677" y="63478"/>
                    <a:pt x="14311" y="62011"/>
                    <a:pt x="14878" y="60576"/>
                  </a:cubicBezTo>
                  <a:cubicBezTo>
                    <a:pt x="15812" y="58208"/>
                    <a:pt x="16679" y="55840"/>
                    <a:pt x="17447" y="53438"/>
                  </a:cubicBezTo>
                  <a:cubicBezTo>
                    <a:pt x="17680" y="52737"/>
                    <a:pt x="17914" y="52037"/>
                    <a:pt x="18114" y="51303"/>
                  </a:cubicBezTo>
                  <a:cubicBezTo>
                    <a:pt x="18948" y="48634"/>
                    <a:pt x="19481" y="45899"/>
                    <a:pt x="19615" y="43097"/>
                  </a:cubicBezTo>
                  <a:cubicBezTo>
                    <a:pt x="19782" y="39261"/>
                    <a:pt x="18714" y="35558"/>
                    <a:pt x="18447" y="31789"/>
                  </a:cubicBezTo>
                  <a:cubicBezTo>
                    <a:pt x="18281" y="29588"/>
                    <a:pt x="18114" y="27386"/>
                    <a:pt x="17980" y="25184"/>
                  </a:cubicBezTo>
                  <a:cubicBezTo>
                    <a:pt x="17880" y="23850"/>
                    <a:pt x="17113" y="20815"/>
                    <a:pt x="18214" y="19780"/>
                  </a:cubicBezTo>
                  <a:cubicBezTo>
                    <a:pt x="19415" y="18680"/>
                    <a:pt x="23051" y="18379"/>
                    <a:pt x="24618" y="17912"/>
                  </a:cubicBezTo>
                  <a:cubicBezTo>
                    <a:pt x="26953" y="17212"/>
                    <a:pt x="29322" y="16445"/>
                    <a:pt x="31557" y="15678"/>
                  </a:cubicBezTo>
                  <a:cubicBezTo>
                    <a:pt x="33792" y="14910"/>
                    <a:pt x="36093" y="14076"/>
                    <a:pt x="37828" y="12475"/>
                  </a:cubicBezTo>
                  <a:cubicBezTo>
                    <a:pt x="41424" y="9198"/>
                    <a:pt x="40193" y="0"/>
                    <a:pt x="34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84;p33">
              <a:extLst>
                <a:ext uri="{FF2B5EF4-FFF2-40B4-BE49-F238E27FC236}">
                  <a16:creationId xmlns:a16="http://schemas.microsoft.com/office/drawing/2014/main" id="{EA75920F-B12E-35D5-52C7-33EDF2A5CF7A}"/>
                </a:ext>
              </a:extLst>
            </p:cNvPr>
            <p:cNvSpPr/>
            <p:nvPr/>
          </p:nvSpPr>
          <p:spPr>
            <a:xfrm flipH="1">
              <a:off x="6398126" y="2854653"/>
              <a:ext cx="455495" cy="732164"/>
            </a:xfrm>
            <a:custGeom>
              <a:avLst/>
              <a:gdLst/>
              <a:ahLst/>
              <a:cxnLst/>
              <a:rect l="l" t="t" r="r" b="b"/>
              <a:pathLst>
                <a:path w="18548" h="30915" extrusionOk="0">
                  <a:moveTo>
                    <a:pt x="4149" y="0"/>
                  </a:moveTo>
                  <a:cubicBezTo>
                    <a:pt x="3092" y="0"/>
                    <a:pt x="2072" y="313"/>
                    <a:pt x="1402" y="1093"/>
                  </a:cubicBezTo>
                  <a:cubicBezTo>
                    <a:pt x="1" y="2794"/>
                    <a:pt x="901" y="6697"/>
                    <a:pt x="1268" y="8765"/>
                  </a:cubicBezTo>
                  <a:cubicBezTo>
                    <a:pt x="2636" y="16370"/>
                    <a:pt x="4837" y="23776"/>
                    <a:pt x="7773" y="30914"/>
                  </a:cubicBezTo>
                  <a:cubicBezTo>
                    <a:pt x="11242" y="29647"/>
                    <a:pt x="14711" y="28479"/>
                    <a:pt x="18247" y="27378"/>
                  </a:cubicBezTo>
                  <a:cubicBezTo>
                    <a:pt x="18547" y="27278"/>
                    <a:pt x="15011" y="16437"/>
                    <a:pt x="14711" y="15570"/>
                  </a:cubicBezTo>
                  <a:cubicBezTo>
                    <a:pt x="13644" y="12468"/>
                    <a:pt x="12476" y="9432"/>
                    <a:pt x="11142" y="6397"/>
                  </a:cubicBezTo>
                  <a:cubicBezTo>
                    <a:pt x="10275" y="4362"/>
                    <a:pt x="9240" y="2294"/>
                    <a:pt x="7439" y="993"/>
                  </a:cubicBezTo>
                  <a:cubicBezTo>
                    <a:pt x="6604" y="407"/>
                    <a:pt x="5353" y="0"/>
                    <a:pt x="4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85;p33">
              <a:extLst>
                <a:ext uri="{FF2B5EF4-FFF2-40B4-BE49-F238E27FC236}">
                  <a16:creationId xmlns:a16="http://schemas.microsoft.com/office/drawing/2014/main" id="{04DCC72B-2E00-4E8B-3FD2-08FC4563A2BB}"/>
                </a:ext>
              </a:extLst>
            </p:cNvPr>
            <p:cNvSpPr/>
            <p:nvPr/>
          </p:nvSpPr>
          <p:spPr>
            <a:xfrm flipH="1">
              <a:off x="6897008" y="2549095"/>
              <a:ext cx="704509" cy="655999"/>
            </a:xfrm>
            <a:custGeom>
              <a:avLst/>
              <a:gdLst/>
              <a:ahLst/>
              <a:cxnLst/>
              <a:rect l="l" t="t" r="r" b="b"/>
              <a:pathLst>
                <a:path w="28688" h="27699" extrusionOk="0">
                  <a:moveTo>
                    <a:pt x="16034" y="1"/>
                  </a:moveTo>
                  <a:cubicBezTo>
                    <a:pt x="13235" y="1"/>
                    <a:pt x="10448" y="882"/>
                    <a:pt x="8707" y="3187"/>
                  </a:cubicBezTo>
                  <a:cubicBezTo>
                    <a:pt x="7639" y="4688"/>
                    <a:pt x="6972" y="6389"/>
                    <a:pt x="6405" y="8157"/>
                  </a:cubicBezTo>
                  <a:cubicBezTo>
                    <a:pt x="6305" y="8491"/>
                    <a:pt x="6172" y="8824"/>
                    <a:pt x="6105" y="9158"/>
                  </a:cubicBezTo>
                  <a:cubicBezTo>
                    <a:pt x="4804" y="13494"/>
                    <a:pt x="3203" y="17764"/>
                    <a:pt x="1401" y="21900"/>
                  </a:cubicBezTo>
                  <a:cubicBezTo>
                    <a:pt x="901" y="22901"/>
                    <a:pt x="0" y="23435"/>
                    <a:pt x="1001" y="24602"/>
                  </a:cubicBezTo>
                  <a:cubicBezTo>
                    <a:pt x="1568" y="25169"/>
                    <a:pt x="2202" y="25570"/>
                    <a:pt x="2936" y="25803"/>
                  </a:cubicBezTo>
                  <a:cubicBezTo>
                    <a:pt x="4637" y="26537"/>
                    <a:pt x="6338" y="27271"/>
                    <a:pt x="8140" y="27571"/>
                  </a:cubicBezTo>
                  <a:cubicBezTo>
                    <a:pt x="8684" y="27657"/>
                    <a:pt x="9232" y="27699"/>
                    <a:pt x="9780" y="27699"/>
                  </a:cubicBezTo>
                  <a:cubicBezTo>
                    <a:pt x="14128" y="27699"/>
                    <a:pt x="18422" y="25074"/>
                    <a:pt x="20348" y="21133"/>
                  </a:cubicBezTo>
                  <a:cubicBezTo>
                    <a:pt x="21082" y="19565"/>
                    <a:pt x="20949" y="18064"/>
                    <a:pt x="21116" y="16363"/>
                  </a:cubicBezTo>
                  <a:cubicBezTo>
                    <a:pt x="21149" y="15930"/>
                    <a:pt x="21583" y="11460"/>
                    <a:pt x="21849" y="11460"/>
                  </a:cubicBezTo>
                  <a:lnTo>
                    <a:pt x="26186" y="11426"/>
                  </a:lnTo>
                  <a:cubicBezTo>
                    <a:pt x="27153" y="8091"/>
                    <a:pt x="27987" y="4755"/>
                    <a:pt x="28688" y="1386"/>
                  </a:cubicBezTo>
                  <a:cubicBezTo>
                    <a:pt x="25419" y="1019"/>
                    <a:pt x="22216" y="986"/>
                    <a:pt x="19014" y="318"/>
                  </a:cubicBezTo>
                  <a:cubicBezTo>
                    <a:pt x="18051" y="115"/>
                    <a:pt x="17042" y="1"/>
                    <a:pt x="16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6;p33">
              <a:extLst>
                <a:ext uri="{FF2B5EF4-FFF2-40B4-BE49-F238E27FC236}">
                  <a16:creationId xmlns:a16="http://schemas.microsoft.com/office/drawing/2014/main" id="{0641E390-3593-AA72-FE8E-42AB3E5E8394}"/>
                </a:ext>
              </a:extLst>
            </p:cNvPr>
            <p:cNvSpPr/>
            <p:nvPr/>
          </p:nvSpPr>
          <p:spPr>
            <a:xfrm flipH="1">
              <a:off x="6981440" y="2332136"/>
              <a:ext cx="244889" cy="290308"/>
            </a:xfrm>
            <a:custGeom>
              <a:avLst/>
              <a:gdLst/>
              <a:ahLst/>
              <a:cxnLst/>
              <a:rect l="l" t="t" r="r" b="b"/>
              <a:pathLst>
                <a:path w="9972" h="12258" extrusionOk="0">
                  <a:moveTo>
                    <a:pt x="7374" y="1"/>
                  </a:moveTo>
                  <a:cubicBezTo>
                    <a:pt x="6882" y="1"/>
                    <a:pt x="6364" y="69"/>
                    <a:pt x="5871" y="173"/>
                  </a:cubicBezTo>
                  <a:cubicBezTo>
                    <a:pt x="4937" y="339"/>
                    <a:pt x="4070" y="873"/>
                    <a:pt x="3536" y="1674"/>
                  </a:cubicBezTo>
                  <a:cubicBezTo>
                    <a:pt x="2769" y="2975"/>
                    <a:pt x="2468" y="4676"/>
                    <a:pt x="2001" y="6077"/>
                  </a:cubicBezTo>
                  <a:cubicBezTo>
                    <a:pt x="1868" y="6410"/>
                    <a:pt x="1768" y="6744"/>
                    <a:pt x="1635" y="7078"/>
                  </a:cubicBezTo>
                  <a:cubicBezTo>
                    <a:pt x="1168" y="8379"/>
                    <a:pt x="600" y="9680"/>
                    <a:pt x="0" y="10947"/>
                  </a:cubicBezTo>
                  <a:cubicBezTo>
                    <a:pt x="1213" y="11809"/>
                    <a:pt x="2643" y="12258"/>
                    <a:pt x="4097" y="12258"/>
                  </a:cubicBezTo>
                  <a:cubicBezTo>
                    <a:pt x="4443" y="12258"/>
                    <a:pt x="4791" y="12233"/>
                    <a:pt x="5137" y="12181"/>
                  </a:cubicBezTo>
                  <a:cubicBezTo>
                    <a:pt x="5404" y="10914"/>
                    <a:pt x="5737" y="9646"/>
                    <a:pt x="6138" y="8445"/>
                  </a:cubicBezTo>
                  <a:cubicBezTo>
                    <a:pt x="6204" y="8245"/>
                    <a:pt x="6305" y="8078"/>
                    <a:pt x="6438" y="7945"/>
                  </a:cubicBezTo>
                  <a:cubicBezTo>
                    <a:pt x="6638" y="7811"/>
                    <a:pt x="6838" y="7745"/>
                    <a:pt x="7038" y="7711"/>
                  </a:cubicBezTo>
                  <a:cubicBezTo>
                    <a:pt x="8006" y="7478"/>
                    <a:pt x="8573" y="6511"/>
                    <a:pt x="8973" y="5577"/>
                  </a:cubicBezTo>
                  <a:cubicBezTo>
                    <a:pt x="9373" y="4576"/>
                    <a:pt x="9640" y="3508"/>
                    <a:pt x="9774" y="2408"/>
                  </a:cubicBezTo>
                  <a:cubicBezTo>
                    <a:pt x="9971" y="555"/>
                    <a:pt x="8778" y="1"/>
                    <a:pt x="7374" y="1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7;p33">
              <a:extLst>
                <a:ext uri="{FF2B5EF4-FFF2-40B4-BE49-F238E27FC236}">
                  <a16:creationId xmlns:a16="http://schemas.microsoft.com/office/drawing/2014/main" id="{D47D9F00-4964-C4C9-C614-263001E3214D}"/>
                </a:ext>
              </a:extLst>
            </p:cNvPr>
            <p:cNvSpPr/>
            <p:nvPr/>
          </p:nvSpPr>
          <p:spPr>
            <a:xfrm flipH="1">
              <a:off x="6962531" y="2291969"/>
              <a:ext cx="236785" cy="173124"/>
            </a:xfrm>
            <a:custGeom>
              <a:avLst/>
              <a:gdLst/>
              <a:ahLst/>
              <a:cxnLst/>
              <a:rect l="l" t="t" r="r" b="b"/>
              <a:pathLst>
                <a:path w="9642" h="7310" extrusionOk="0">
                  <a:moveTo>
                    <a:pt x="7806" y="1"/>
                  </a:moveTo>
                  <a:cubicBezTo>
                    <a:pt x="7406" y="34"/>
                    <a:pt x="6972" y="134"/>
                    <a:pt x="6572" y="268"/>
                  </a:cubicBezTo>
                  <a:cubicBezTo>
                    <a:pt x="6500" y="276"/>
                    <a:pt x="6428" y="280"/>
                    <a:pt x="6355" y="280"/>
                  </a:cubicBezTo>
                  <a:cubicBezTo>
                    <a:pt x="5738" y="280"/>
                    <a:pt x="5096" y="12"/>
                    <a:pt x="4499" y="12"/>
                  </a:cubicBezTo>
                  <a:cubicBezTo>
                    <a:pt x="4318" y="12"/>
                    <a:pt x="4141" y="37"/>
                    <a:pt x="3970" y="101"/>
                  </a:cubicBezTo>
                  <a:cubicBezTo>
                    <a:pt x="3470" y="301"/>
                    <a:pt x="3170" y="701"/>
                    <a:pt x="2736" y="968"/>
                  </a:cubicBezTo>
                  <a:cubicBezTo>
                    <a:pt x="2403" y="1168"/>
                    <a:pt x="2036" y="1268"/>
                    <a:pt x="1702" y="1502"/>
                  </a:cubicBezTo>
                  <a:cubicBezTo>
                    <a:pt x="668" y="2236"/>
                    <a:pt x="1002" y="3670"/>
                    <a:pt x="535" y="4704"/>
                  </a:cubicBezTo>
                  <a:cubicBezTo>
                    <a:pt x="334" y="5238"/>
                    <a:pt x="1" y="5771"/>
                    <a:pt x="134" y="6305"/>
                  </a:cubicBezTo>
                  <a:cubicBezTo>
                    <a:pt x="301" y="6906"/>
                    <a:pt x="835" y="7306"/>
                    <a:pt x="1435" y="7306"/>
                  </a:cubicBezTo>
                  <a:cubicBezTo>
                    <a:pt x="1466" y="7308"/>
                    <a:pt x="1496" y="7309"/>
                    <a:pt x="1526" y="7309"/>
                  </a:cubicBezTo>
                  <a:cubicBezTo>
                    <a:pt x="2383" y="7309"/>
                    <a:pt x="3044" y="6410"/>
                    <a:pt x="3270" y="5605"/>
                  </a:cubicBezTo>
                  <a:cubicBezTo>
                    <a:pt x="3322" y="5397"/>
                    <a:pt x="3374" y="4480"/>
                    <a:pt x="3663" y="4480"/>
                  </a:cubicBezTo>
                  <a:cubicBezTo>
                    <a:pt x="3744" y="4480"/>
                    <a:pt x="3845" y="4553"/>
                    <a:pt x="3970" y="4737"/>
                  </a:cubicBezTo>
                  <a:cubicBezTo>
                    <a:pt x="4070" y="4871"/>
                    <a:pt x="4137" y="5038"/>
                    <a:pt x="4337" y="5071"/>
                  </a:cubicBezTo>
                  <a:cubicBezTo>
                    <a:pt x="4352" y="5074"/>
                    <a:pt x="4366" y="5075"/>
                    <a:pt x="4380" y="5075"/>
                  </a:cubicBezTo>
                  <a:cubicBezTo>
                    <a:pt x="4527" y="5075"/>
                    <a:pt x="4646" y="4926"/>
                    <a:pt x="4738" y="4804"/>
                  </a:cubicBezTo>
                  <a:cubicBezTo>
                    <a:pt x="5104" y="4370"/>
                    <a:pt x="5438" y="3803"/>
                    <a:pt x="6005" y="3570"/>
                  </a:cubicBezTo>
                  <a:cubicBezTo>
                    <a:pt x="6505" y="3370"/>
                    <a:pt x="7006" y="3270"/>
                    <a:pt x="7540" y="3236"/>
                  </a:cubicBezTo>
                  <a:cubicBezTo>
                    <a:pt x="7906" y="3203"/>
                    <a:pt x="8273" y="3170"/>
                    <a:pt x="8640" y="3103"/>
                  </a:cubicBezTo>
                  <a:cubicBezTo>
                    <a:pt x="9007" y="3036"/>
                    <a:pt x="9341" y="2769"/>
                    <a:pt x="9508" y="2469"/>
                  </a:cubicBezTo>
                  <a:cubicBezTo>
                    <a:pt x="9641" y="2035"/>
                    <a:pt x="9608" y="1568"/>
                    <a:pt x="9374" y="1202"/>
                  </a:cubicBezTo>
                  <a:cubicBezTo>
                    <a:pt x="9141" y="568"/>
                    <a:pt x="8574" y="134"/>
                    <a:pt x="7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8;p33">
              <a:extLst>
                <a:ext uri="{FF2B5EF4-FFF2-40B4-BE49-F238E27FC236}">
                  <a16:creationId xmlns:a16="http://schemas.microsoft.com/office/drawing/2014/main" id="{15ADB171-9F5B-043E-985B-E258B9457A28}"/>
                </a:ext>
              </a:extLst>
            </p:cNvPr>
            <p:cNvSpPr/>
            <p:nvPr/>
          </p:nvSpPr>
          <p:spPr>
            <a:xfrm flipH="1">
              <a:off x="7098531" y="2390348"/>
              <a:ext cx="55598" cy="53453"/>
            </a:xfrm>
            <a:custGeom>
              <a:avLst/>
              <a:gdLst/>
              <a:ahLst/>
              <a:cxnLst/>
              <a:rect l="l" t="t" r="r" b="b"/>
              <a:pathLst>
                <a:path w="2264" h="2257" extrusionOk="0">
                  <a:moveTo>
                    <a:pt x="1283" y="0"/>
                  </a:moveTo>
                  <a:cubicBezTo>
                    <a:pt x="1187" y="0"/>
                    <a:pt x="1090" y="16"/>
                    <a:pt x="996" y="50"/>
                  </a:cubicBezTo>
                  <a:cubicBezTo>
                    <a:pt x="396" y="283"/>
                    <a:pt x="29" y="850"/>
                    <a:pt x="29" y="1484"/>
                  </a:cubicBezTo>
                  <a:cubicBezTo>
                    <a:pt x="1" y="1906"/>
                    <a:pt x="352" y="2256"/>
                    <a:pt x="762" y="2256"/>
                  </a:cubicBezTo>
                  <a:cubicBezTo>
                    <a:pt x="839" y="2256"/>
                    <a:pt x="917" y="2244"/>
                    <a:pt x="996" y="2218"/>
                  </a:cubicBezTo>
                  <a:cubicBezTo>
                    <a:pt x="1230" y="2185"/>
                    <a:pt x="1430" y="2118"/>
                    <a:pt x="1597" y="1984"/>
                  </a:cubicBezTo>
                  <a:cubicBezTo>
                    <a:pt x="2030" y="1684"/>
                    <a:pt x="2264" y="1150"/>
                    <a:pt x="2164" y="650"/>
                  </a:cubicBezTo>
                  <a:cubicBezTo>
                    <a:pt x="2031" y="251"/>
                    <a:pt x="1664" y="0"/>
                    <a:pt x="1283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9;p33">
              <a:extLst>
                <a:ext uri="{FF2B5EF4-FFF2-40B4-BE49-F238E27FC236}">
                  <a16:creationId xmlns:a16="http://schemas.microsoft.com/office/drawing/2014/main" id="{770DBC97-49D7-6918-BF39-48AB16BFA080}"/>
                </a:ext>
              </a:extLst>
            </p:cNvPr>
            <p:cNvSpPr/>
            <p:nvPr/>
          </p:nvSpPr>
          <p:spPr>
            <a:xfrm flipH="1">
              <a:off x="7029893" y="2466986"/>
              <a:ext cx="29960" cy="12315"/>
            </a:xfrm>
            <a:custGeom>
              <a:avLst/>
              <a:gdLst/>
              <a:ahLst/>
              <a:cxnLst/>
              <a:rect l="l" t="t" r="r" b="b"/>
              <a:pathLst>
                <a:path w="1220" h="520" extrusionOk="0">
                  <a:moveTo>
                    <a:pt x="255" y="0"/>
                  </a:moveTo>
                  <a:cubicBezTo>
                    <a:pt x="93" y="0"/>
                    <a:pt x="1" y="211"/>
                    <a:pt x="159" y="316"/>
                  </a:cubicBezTo>
                  <a:cubicBezTo>
                    <a:pt x="290" y="428"/>
                    <a:pt x="515" y="519"/>
                    <a:pt x="723" y="519"/>
                  </a:cubicBezTo>
                  <a:cubicBezTo>
                    <a:pt x="886" y="519"/>
                    <a:pt x="1039" y="463"/>
                    <a:pt x="1127" y="316"/>
                  </a:cubicBezTo>
                  <a:cubicBezTo>
                    <a:pt x="1219" y="224"/>
                    <a:pt x="1141" y="46"/>
                    <a:pt x="996" y="46"/>
                  </a:cubicBezTo>
                  <a:cubicBezTo>
                    <a:pt x="985" y="46"/>
                    <a:pt x="972" y="47"/>
                    <a:pt x="960" y="49"/>
                  </a:cubicBezTo>
                  <a:cubicBezTo>
                    <a:pt x="826" y="49"/>
                    <a:pt x="708" y="109"/>
                    <a:pt x="584" y="109"/>
                  </a:cubicBezTo>
                  <a:cubicBezTo>
                    <a:pt x="523" y="109"/>
                    <a:pt x="460" y="94"/>
                    <a:pt x="393" y="49"/>
                  </a:cubicBezTo>
                  <a:cubicBezTo>
                    <a:pt x="344" y="15"/>
                    <a:pt x="297" y="0"/>
                    <a:pt x="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0;p33">
              <a:extLst>
                <a:ext uri="{FF2B5EF4-FFF2-40B4-BE49-F238E27FC236}">
                  <a16:creationId xmlns:a16="http://schemas.microsoft.com/office/drawing/2014/main" id="{008AEE93-D4CA-85AF-6759-D456274812E5}"/>
                </a:ext>
              </a:extLst>
            </p:cNvPr>
            <p:cNvSpPr/>
            <p:nvPr/>
          </p:nvSpPr>
          <p:spPr>
            <a:xfrm flipH="1">
              <a:off x="7110000" y="2400200"/>
              <a:ext cx="18860" cy="29841"/>
            </a:xfrm>
            <a:custGeom>
              <a:avLst/>
              <a:gdLst/>
              <a:ahLst/>
              <a:cxnLst/>
              <a:rect l="l" t="t" r="r" b="b"/>
              <a:pathLst>
                <a:path w="768" h="1260" extrusionOk="0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301" y="101"/>
                    <a:pt x="468" y="267"/>
                    <a:pt x="568" y="468"/>
                  </a:cubicBezTo>
                  <a:lnTo>
                    <a:pt x="534" y="468"/>
                  </a:lnTo>
                  <a:lnTo>
                    <a:pt x="367" y="501"/>
                  </a:lnTo>
                  <a:lnTo>
                    <a:pt x="301" y="501"/>
                  </a:lnTo>
                  <a:lnTo>
                    <a:pt x="234" y="534"/>
                  </a:lnTo>
                  <a:cubicBezTo>
                    <a:pt x="201" y="534"/>
                    <a:pt x="167" y="568"/>
                    <a:pt x="201" y="601"/>
                  </a:cubicBezTo>
                  <a:cubicBezTo>
                    <a:pt x="201" y="634"/>
                    <a:pt x="201" y="634"/>
                    <a:pt x="234" y="634"/>
                  </a:cubicBezTo>
                  <a:lnTo>
                    <a:pt x="334" y="634"/>
                  </a:lnTo>
                  <a:cubicBezTo>
                    <a:pt x="367" y="634"/>
                    <a:pt x="401" y="634"/>
                    <a:pt x="434" y="601"/>
                  </a:cubicBezTo>
                  <a:lnTo>
                    <a:pt x="601" y="568"/>
                  </a:lnTo>
                  <a:cubicBezTo>
                    <a:pt x="601" y="668"/>
                    <a:pt x="634" y="734"/>
                    <a:pt x="634" y="835"/>
                  </a:cubicBezTo>
                  <a:lnTo>
                    <a:pt x="634" y="1235"/>
                  </a:lnTo>
                  <a:cubicBezTo>
                    <a:pt x="634" y="1252"/>
                    <a:pt x="659" y="1260"/>
                    <a:pt x="684" y="1260"/>
                  </a:cubicBezTo>
                  <a:cubicBezTo>
                    <a:pt x="709" y="1260"/>
                    <a:pt x="734" y="1252"/>
                    <a:pt x="734" y="1235"/>
                  </a:cubicBezTo>
                  <a:cubicBezTo>
                    <a:pt x="734" y="1168"/>
                    <a:pt x="768" y="1101"/>
                    <a:pt x="768" y="1035"/>
                  </a:cubicBezTo>
                  <a:lnTo>
                    <a:pt x="768" y="835"/>
                  </a:lnTo>
                  <a:cubicBezTo>
                    <a:pt x="734" y="668"/>
                    <a:pt x="701" y="534"/>
                    <a:pt x="668" y="401"/>
                  </a:cubicBezTo>
                  <a:cubicBezTo>
                    <a:pt x="568" y="167"/>
                    <a:pt x="334" y="1"/>
                    <a:pt x="67" y="1"/>
                  </a:cubicBezTo>
                  <a:close/>
                </a:path>
              </a:pathLst>
            </a:custGeom>
            <a:solidFill>
              <a:srgbClr val="AD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1;p33">
              <a:extLst>
                <a:ext uri="{FF2B5EF4-FFF2-40B4-BE49-F238E27FC236}">
                  <a16:creationId xmlns:a16="http://schemas.microsoft.com/office/drawing/2014/main" id="{B9CE2340-12FE-CE72-6AD2-76050C5FDF02}"/>
                </a:ext>
              </a:extLst>
            </p:cNvPr>
            <p:cNvSpPr/>
            <p:nvPr/>
          </p:nvSpPr>
          <p:spPr>
            <a:xfrm flipH="1">
              <a:off x="7063292" y="2506797"/>
              <a:ext cx="35461" cy="13499"/>
            </a:xfrm>
            <a:custGeom>
              <a:avLst/>
              <a:gdLst/>
              <a:ahLst/>
              <a:cxnLst/>
              <a:rect l="l" t="t" r="r" b="b"/>
              <a:pathLst>
                <a:path w="1444" h="570" extrusionOk="0">
                  <a:moveTo>
                    <a:pt x="104" y="1"/>
                  </a:moveTo>
                  <a:cubicBezTo>
                    <a:pt x="38" y="1"/>
                    <a:pt x="0" y="95"/>
                    <a:pt x="75" y="170"/>
                  </a:cubicBezTo>
                  <a:cubicBezTo>
                    <a:pt x="336" y="431"/>
                    <a:pt x="679" y="569"/>
                    <a:pt x="1039" y="569"/>
                  </a:cubicBezTo>
                  <a:cubicBezTo>
                    <a:pt x="1140" y="569"/>
                    <a:pt x="1241" y="558"/>
                    <a:pt x="1343" y="537"/>
                  </a:cubicBezTo>
                  <a:cubicBezTo>
                    <a:pt x="1443" y="503"/>
                    <a:pt x="1443" y="370"/>
                    <a:pt x="1343" y="370"/>
                  </a:cubicBezTo>
                  <a:cubicBezTo>
                    <a:pt x="1269" y="381"/>
                    <a:pt x="1195" y="387"/>
                    <a:pt x="1123" y="387"/>
                  </a:cubicBezTo>
                  <a:cubicBezTo>
                    <a:pt x="774" y="387"/>
                    <a:pt x="452" y="257"/>
                    <a:pt x="176" y="36"/>
                  </a:cubicBezTo>
                  <a:cubicBezTo>
                    <a:pt x="151" y="1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AD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2;p33">
              <a:extLst>
                <a:ext uri="{FF2B5EF4-FFF2-40B4-BE49-F238E27FC236}">
                  <a16:creationId xmlns:a16="http://schemas.microsoft.com/office/drawing/2014/main" id="{F30C686B-4279-27A6-1D4B-BB1F3277AD8E}"/>
                </a:ext>
              </a:extLst>
            </p:cNvPr>
            <p:cNvSpPr/>
            <p:nvPr/>
          </p:nvSpPr>
          <p:spPr>
            <a:xfrm flipH="1">
              <a:off x="6338332" y="3577883"/>
              <a:ext cx="22151" cy="37514"/>
            </a:xfrm>
            <a:custGeom>
              <a:avLst/>
              <a:gdLst/>
              <a:ahLst/>
              <a:cxnLst/>
              <a:rect l="l" t="t" r="r" b="b"/>
              <a:pathLst>
                <a:path w="902" h="1584" extrusionOk="0">
                  <a:moveTo>
                    <a:pt x="305" y="1"/>
                  </a:moveTo>
                  <a:cubicBezTo>
                    <a:pt x="281" y="1"/>
                    <a:pt x="257" y="4"/>
                    <a:pt x="234" y="9"/>
                  </a:cubicBezTo>
                  <a:cubicBezTo>
                    <a:pt x="101" y="43"/>
                    <a:pt x="1" y="176"/>
                    <a:pt x="67" y="343"/>
                  </a:cubicBezTo>
                  <a:cubicBezTo>
                    <a:pt x="134" y="676"/>
                    <a:pt x="234" y="1010"/>
                    <a:pt x="334" y="1344"/>
                  </a:cubicBezTo>
                  <a:cubicBezTo>
                    <a:pt x="363" y="1489"/>
                    <a:pt x="493" y="1583"/>
                    <a:pt x="615" y="1583"/>
                  </a:cubicBezTo>
                  <a:cubicBezTo>
                    <a:pt x="633" y="1583"/>
                    <a:pt x="650" y="1581"/>
                    <a:pt x="668" y="1577"/>
                  </a:cubicBezTo>
                  <a:cubicBezTo>
                    <a:pt x="834" y="1510"/>
                    <a:pt x="901" y="1344"/>
                    <a:pt x="868" y="1210"/>
                  </a:cubicBezTo>
                  <a:cubicBezTo>
                    <a:pt x="801" y="877"/>
                    <a:pt x="668" y="510"/>
                    <a:pt x="568" y="176"/>
                  </a:cubicBezTo>
                  <a:cubicBezTo>
                    <a:pt x="540" y="65"/>
                    <a:pt x="421" y="1"/>
                    <a:pt x="305" y="1"/>
                  </a:cubicBezTo>
                  <a:close/>
                </a:path>
              </a:pathLst>
            </a:custGeom>
            <a:solidFill>
              <a:srgbClr val="C4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93;p33">
              <a:extLst>
                <a:ext uri="{FF2B5EF4-FFF2-40B4-BE49-F238E27FC236}">
                  <a16:creationId xmlns:a16="http://schemas.microsoft.com/office/drawing/2014/main" id="{20AB5EC4-9954-6934-ACD0-C4DABB1AFD09}"/>
                </a:ext>
              </a:extLst>
            </p:cNvPr>
            <p:cNvSpPr/>
            <p:nvPr/>
          </p:nvSpPr>
          <p:spPr>
            <a:xfrm flipH="1">
              <a:off x="6370281" y="3589204"/>
              <a:ext cx="20506" cy="44430"/>
            </a:xfrm>
            <a:custGeom>
              <a:avLst/>
              <a:gdLst/>
              <a:ahLst/>
              <a:cxnLst/>
              <a:rect l="l" t="t" r="r" b="b"/>
              <a:pathLst>
                <a:path w="835" h="1876" extrusionOk="0">
                  <a:moveTo>
                    <a:pt x="188" y="0"/>
                  </a:moveTo>
                  <a:cubicBezTo>
                    <a:pt x="94" y="0"/>
                    <a:pt x="0" y="68"/>
                    <a:pt x="0" y="198"/>
                  </a:cubicBezTo>
                  <a:cubicBezTo>
                    <a:pt x="0" y="465"/>
                    <a:pt x="34" y="732"/>
                    <a:pt x="100" y="1032"/>
                  </a:cubicBezTo>
                  <a:cubicBezTo>
                    <a:pt x="134" y="1132"/>
                    <a:pt x="134" y="1299"/>
                    <a:pt x="167" y="1466"/>
                  </a:cubicBezTo>
                  <a:cubicBezTo>
                    <a:pt x="234" y="1599"/>
                    <a:pt x="267" y="1800"/>
                    <a:pt x="467" y="1866"/>
                  </a:cubicBezTo>
                  <a:cubicBezTo>
                    <a:pt x="486" y="1872"/>
                    <a:pt x="504" y="1875"/>
                    <a:pt x="522" y="1875"/>
                  </a:cubicBezTo>
                  <a:cubicBezTo>
                    <a:pt x="603" y="1875"/>
                    <a:pt x="680" y="1821"/>
                    <a:pt x="734" y="1766"/>
                  </a:cubicBezTo>
                  <a:cubicBezTo>
                    <a:pt x="834" y="1599"/>
                    <a:pt x="701" y="1399"/>
                    <a:pt x="667" y="1266"/>
                  </a:cubicBezTo>
                  <a:cubicBezTo>
                    <a:pt x="634" y="1166"/>
                    <a:pt x="601" y="1032"/>
                    <a:pt x="534" y="899"/>
                  </a:cubicBezTo>
                  <a:cubicBezTo>
                    <a:pt x="467" y="632"/>
                    <a:pt x="434" y="399"/>
                    <a:pt x="367" y="132"/>
                  </a:cubicBezTo>
                  <a:cubicBezTo>
                    <a:pt x="338" y="43"/>
                    <a:pt x="262" y="0"/>
                    <a:pt x="188" y="0"/>
                  </a:cubicBezTo>
                  <a:close/>
                </a:path>
              </a:pathLst>
            </a:custGeom>
            <a:solidFill>
              <a:srgbClr val="C4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94;p33">
              <a:extLst>
                <a:ext uri="{FF2B5EF4-FFF2-40B4-BE49-F238E27FC236}">
                  <a16:creationId xmlns:a16="http://schemas.microsoft.com/office/drawing/2014/main" id="{1C926D6E-BD07-D0AA-5D59-D5C56AE22CBE}"/>
                </a:ext>
              </a:extLst>
            </p:cNvPr>
            <p:cNvSpPr/>
            <p:nvPr/>
          </p:nvSpPr>
          <p:spPr>
            <a:xfrm flipH="1">
              <a:off x="6951064" y="2375570"/>
              <a:ext cx="104886" cy="55608"/>
            </a:xfrm>
            <a:custGeom>
              <a:avLst/>
              <a:gdLst/>
              <a:ahLst/>
              <a:cxnLst/>
              <a:rect l="l" t="t" r="r" b="b"/>
              <a:pathLst>
                <a:path w="4271" h="2348" extrusionOk="0">
                  <a:moveTo>
                    <a:pt x="3501" y="1"/>
                  </a:moveTo>
                  <a:cubicBezTo>
                    <a:pt x="3446" y="1"/>
                    <a:pt x="3390" y="13"/>
                    <a:pt x="3336" y="40"/>
                  </a:cubicBezTo>
                  <a:lnTo>
                    <a:pt x="234" y="1674"/>
                  </a:lnTo>
                  <a:cubicBezTo>
                    <a:pt x="100" y="1741"/>
                    <a:pt x="0" y="1941"/>
                    <a:pt x="67" y="2108"/>
                  </a:cubicBezTo>
                  <a:cubicBezTo>
                    <a:pt x="125" y="2253"/>
                    <a:pt x="259" y="2348"/>
                    <a:pt x="425" y="2348"/>
                  </a:cubicBezTo>
                  <a:cubicBezTo>
                    <a:pt x="450" y="2348"/>
                    <a:pt x="475" y="2346"/>
                    <a:pt x="501" y="2342"/>
                  </a:cubicBezTo>
                  <a:lnTo>
                    <a:pt x="3903" y="1708"/>
                  </a:lnTo>
                  <a:cubicBezTo>
                    <a:pt x="4137" y="1674"/>
                    <a:pt x="4270" y="1441"/>
                    <a:pt x="4203" y="1241"/>
                  </a:cubicBezTo>
                  <a:lnTo>
                    <a:pt x="3870" y="240"/>
                  </a:lnTo>
                  <a:cubicBezTo>
                    <a:pt x="3796" y="94"/>
                    <a:pt x="3652" y="1"/>
                    <a:pt x="35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95;p33">
              <a:extLst>
                <a:ext uri="{FF2B5EF4-FFF2-40B4-BE49-F238E27FC236}">
                  <a16:creationId xmlns:a16="http://schemas.microsoft.com/office/drawing/2014/main" id="{D62ABDC3-44EC-D0F2-EF20-35B3EA90C873}"/>
                </a:ext>
              </a:extLst>
            </p:cNvPr>
            <p:cNvSpPr/>
            <p:nvPr/>
          </p:nvSpPr>
          <p:spPr>
            <a:xfrm flipH="1">
              <a:off x="6004941" y="1903284"/>
              <a:ext cx="1670" cy="24"/>
            </a:xfrm>
            <a:custGeom>
              <a:avLst/>
              <a:gdLst/>
              <a:ahLst/>
              <a:cxnLst/>
              <a:rect l="l" t="t" r="r" b="b"/>
              <a:pathLst>
                <a:path w="68" h="1" extrusionOk="0">
                  <a:moveTo>
                    <a:pt x="68" y="1"/>
                  </a:moveTo>
                  <a:lnTo>
                    <a:pt x="6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6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6;p33">
              <a:extLst>
                <a:ext uri="{FF2B5EF4-FFF2-40B4-BE49-F238E27FC236}">
                  <a16:creationId xmlns:a16="http://schemas.microsoft.com/office/drawing/2014/main" id="{1323980B-62AE-7E6B-B2DF-DD1137E359D6}"/>
                </a:ext>
              </a:extLst>
            </p:cNvPr>
            <p:cNvSpPr/>
            <p:nvPr/>
          </p:nvSpPr>
          <p:spPr>
            <a:xfrm flipH="1">
              <a:off x="5862400" y="1911194"/>
              <a:ext cx="1137042" cy="519158"/>
            </a:xfrm>
            <a:custGeom>
              <a:avLst/>
              <a:gdLst/>
              <a:ahLst/>
              <a:cxnLst/>
              <a:rect l="l" t="t" r="r" b="b"/>
              <a:pathLst>
                <a:path w="46301" h="21921" extrusionOk="0">
                  <a:moveTo>
                    <a:pt x="39729" y="1"/>
                  </a:moveTo>
                  <a:lnTo>
                    <a:pt x="935" y="19181"/>
                  </a:lnTo>
                  <a:cubicBezTo>
                    <a:pt x="301" y="19514"/>
                    <a:pt x="1" y="20282"/>
                    <a:pt x="234" y="20949"/>
                  </a:cubicBezTo>
                  <a:cubicBezTo>
                    <a:pt x="432" y="21542"/>
                    <a:pt x="966" y="21921"/>
                    <a:pt x="1570" y="21921"/>
                  </a:cubicBezTo>
                  <a:cubicBezTo>
                    <a:pt x="1679" y="21921"/>
                    <a:pt x="1790" y="21908"/>
                    <a:pt x="1902" y="21883"/>
                  </a:cubicBezTo>
                  <a:lnTo>
                    <a:pt x="43299" y="12843"/>
                  </a:lnTo>
                  <a:cubicBezTo>
                    <a:pt x="45834" y="10942"/>
                    <a:pt x="46301" y="7306"/>
                    <a:pt x="45300" y="4304"/>
                  </a:cubicBezTo>
                  <a:cubicBezTo>
                    <a:pt x="44166" y="1035"/>
                    <a:pt x="43899" y="668"/>
                    <a:pt x="39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7;p33">
              <a:extLst>
                <a:ext uri="{FF2B5EF4-FFF2-40B4-BE49-F238E27FC236}">
                  <a16:creationId xmlns:a16="http://schemas.microsoft.com/office/drawing/2014/main" id="{3E226E99-A48F-70FA-A507-2C68BED22D67}"/>
                </a:ext>
              </a:extLst>
            </p:cNvPr>
            <p:cNvSpPr/>
            <p:nvPr/>
          </p:nvSpPr>
          <p:spPr>
            <a:xfrm flipH="1">
              <a:off x="5742837" y="1892177"/>
              <a:ext cx="382534" cy="324199"/>
            </a:xfrm>
            <a:custGeom>
              <a:avLst/>
              <a:gdLst/>
              <a:ahLst/>
              <a:cxnLst/>
              <a:rect l="l" t="t" r="r" b="b"/>
              <a:pathLst>
                <a:path w="15577" h="13689" extrusionOk="0">
                  <a:moveTo>
                    <a:pt x="7259" y="0"/>
                  </a:moveTo>
                  <a:cubicBezTo>
                    <a:pt x="7186" y="0"/>
                    <a:pt x="7113" y="1"/>
                    <a:pt x="7038" y="3"/>
                  </a:cubicBezTo>
                  <a:cubicBezTo>
                    <a:pt x="4070" y="136"/>
                    <a:pt x="1434" y="2038"/>
                    <a:pt x="400" y="4806"/>
                  </a:cubicBezTo>
                  <a:cubicBezTo>
                    <a:pt x="100" y="5640"/>
                    <a:pt x="0" y="6541"/>
                    <a:pt x="33" y="7442"/>
                  </a:cubicBezTo>
                  <a:cubicBezTo>
                    <a:pt x="33" y="8042"/>
                    <a:pt x="133" y="8676"/>
                    <a:pt x="400" y="9243"/>
                  </a:cubicBezTo>
                  <a:cubicBezTo>
                    <a:pt x="701" y="9910"/>
                    <a:pt x="1067" y="10510"/>
                    <a:pt x="1501" y="11078"/>
                  </a:cubicBezTo>
                  <a:cubicBezTo>
                    <a:pt x="2891" y="12671"/>
                    <a:pt x="5012" y="13689"/>
                    <a:pt x="7195" y="13689"/>
                  </a:cubicBezTo>
                  <a:cubicBezTo>
                    <a:pt x="8941" y="13689"/>
                    <a:pt x="10726" y="13038"/>
                    <a:pt x="12209" y="11511"/>
                  </a:cubicBezTo>
                  <a:cubicBezTo>
                    <a:pt x="15577" y="8044"/>
                    <a:pt x="14434" y="0"/>
                    <a:pt x="72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8;p33">
              <a:extLst>
                <a:ext uri="{FF2B5EF4-FFF2-40B4-BE49-F238E27FC236}">
                  <a16:creationId xmlns:a16="http://schemas.microsoft.com/office/drawing/2014/main" id="{55FAB81A-F0EA-5604-EA4B-89CDD289635B}"/>
                </a:ext>
              </a:extLst>
            </p:cNvPr>
            <p:cNvSpPr/>
            <p:nvPr/>
          </p:nvSpPr>
          <p:spPr>
            <a:xfrm flipH="1">
              <a:off x="6115521" y="1982291"/>
              <a:ext cx="229393" cy="297697"/>
            </a:xfrm>
            <a:custGeom>
              <a:avLst/>
              <a:gdLst/>
              <a:ahLst/>
              <a:cxnLst/>
              <a:rect l="l" t="t" r="r" b="b"/>
              <a:pathLst>
                <a:path w="9341" h="12570" extrusionOk="0">
                  <a:moveTo>
                    <a:pt x="5137" y="1"/>
                  </a:moveTo>
                  <a:cubicBezTo>
                    <a:pt x="1768" y="1168"/>
                    <a:pt x="0" y="4837"/>
                    <a:pt x="1168" y="8207"/>
                  </a:cubicBezTo>
                  <a:cubicBezTo>
                    <a:pt x="2074" y="10899"/>
                    <a:pt x="4600" y="12569"/>
                    <a:pt x="7298" y="12569"/>
                  </a:cubicBezTo>
                  <a:cubicBezTo>
                    <a:pt x="7975" y="12569"/>
                    <a:pt x="8664" y="12464"/>
                    <a:pt x="9340" y="12243"/>
                  </a:cubicBezTo>
                  <a:lnTo>
                    <a:pt x="9207" y="11876"/>
                  </a:lnTo>
                  <a:cubicBezTo>
                    <a:pt x="8553" y="12103"/>
                    <a:pt x="7887" y="12211"/>
                    <a:pt x="7231" y="12211"/>
                  </a:cubicBezTo>
                  <a:cubicBezTo>
                    <a:pt x="4707" y="12211"/>
                    <a:pt x="2342" y="10615"/>
                    <a:pt x="1468" y="8073"/>
                  </a:cubicBezTo>
                  <a:cubicBezTo>
                    <a:pt x="367" y="4904"/>
                    <a:pt x="2068" y="1435"/>
                    <a:pt x="5237" y="334"/>
                  </a:cubicBezTo>
                  <a:lnTo>
                    <a:pt x="51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9;p33">
              <a:extLst>
                <a:ext uri="{FF2B5EF4-FFF2-40B4-BE49-F238E27FC236}">
                  <a16:creationId xmlns:a16="http://schemas.microsoft.com/office/drawing/2014/main" id="{EA3CFC65-1684-081F-AC2B-A36C934BDD81}"/>
                </a:ext>
              </a:extLst>
            </p:cNvPr>
            <p:cNvSpPr/>
            <p:nvPr/>
          </p:nvSpPr>
          <p:spPr>
            <a:xfrm flipH="1">
              <a:off x="6349799" y="2082635"/>
              <a:ext cx="188431" cy="244860"/>
            </a:xfrm>
            <a:custGeom>
              <a:avLst/>
              <a:gdLst/>
              <a:ahLst/>
              <a:cxnLst/>
              <a:rect l="l" t="t" r="r" b="b"/>
              <a:pathLst>
                <a:path w="7673" h="10339" extrusionOk="0">
                  <a:moveTo>
                    <a:pt x="4203" y="0"/>
                  </a:moveTo>
                  <a:cubicBezTo>
                    <a:pt x="1434" y="967"/>
                    <a:pt x="0" y="3970"/>
                    <a:pt x="934" y="6738"/>
                  </a:cubicBezTo>
                  <a:cubicBezTo>
                    <a:pt x="1709" y="8956"/>
                    <a:pt x="3767" y="10339"/>
                    <a:pt x="5996" y="10339"/>
                  </a:cubicBezTo>
                  <a:cubicBezTo>
                    <a:pt x="6550" y="10339"/>
                    <a:pt x="7114" y="10253"/>
                    <a:pt x="7672" y="10074"/>
                  </a:cubicBezTo>
                  <a:lnTo>
                    <a:pt x="7539" y="9707"/>
                  </a:lnTo>
                  <a:cubicBezTo>
                    <a:pt x="7042" y="9862"/>
                    <a:pt x="6540" y="9935"/>
                    <a:pt x="6046" y="9935"/>
                  </a:cubicBezTo>
                  <a:cubicBezTo>
                    <a:pt x="3983" y="9935"/>
                    <a:pt x="2067" y="8650"/>
                    <a:pt x="1368" y="6605"/>
                  </a:cubicBezTo>
                  <a:cubicBezTo>
                    <a:pt x="500" y="4070"/>
                    <a:pt x="1801" y="1301"/>
                    <a:pt x="4303" y="334"/>
                  </a:cubicBezTo>
                  <a:lnTo>
                    <a:pt x="42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00;p33">
              <a:extLst>
                <a:ext uri="{FF2B5EF4-FFF2-40B4-BE49-F238E27FC236}">
                  <a16:creationId xmlns:a16="http://schemas.microsoft.com/office/drawing/2014/main" id="{8BCA8942-1A99-F0CF-F140-5326D580C8ED}"/>
                </a:ext>
              </a:extLst>
            </p:cNvPr>
            <p:cNvSpPr/>
            <p:nvPr/>
          </p:nvSpPr>
          <p:spPr>
            <a:xfrm flipH="1">
              <a:off x="6774962" y="2268263"/>
              <a:ext cx="108152" cy="140512"/>
            </a:xfrm>
            <a:custGeom>
              <a:avLst/>
              <a:gdLst/>
              <a:ahLst/>
              <a:cxnLst/>
              <a:rect l="l" t="t" r="r" b="b"/>
              <a:pathLst>
                <a:path w="4404" h="5933" extrusionOk="0">
                  <a:moveTo>
                    <a:pt x="2436" y="1"/>
                  </a:moveTo>
                  <a:cubicBezTo>
                    <a:pt x="835" y="568"/>
                    <a:pt x="1" y="2269"/>
                    <a:pt x="534" y="3870"/>
                  </a:cubicBezTo>
                  <a:cubicBezTo>
                    <a:pt x="959" y="5144"/>
                    <a:pt x="2144" y="5933"/>
                    <a:pt x="3417" y="5933"/>
                  </a:cubicBezTo>
                  <a:cubicBezTo>
                    <a:pt x="3744" y="5933"/>
                    <a:pt x="4077" y="5881"/>
                    <a:pt x="4404" y="5772"/>
                  </a:cubicBezTo>
                  <a:lnTo>
                    <a:pt x="4270" y="5405"/>
                  </a:lnTo>
                  <a:cubicBezTo>
                    <a:pt x="3992" y="5500"/>
                    <a:pt x="3706" y="5545"/>
                    <a:pt x="3424" y="5545"/>
                  </a:cubicBezTo>
                  <a:cubicBezTo>
                    <a:pt x="2322" y="5545"/>
                    <a:pt x="1273" y="4853"/>
                    <a:pt x="901" y="3737"/>
                  </a:cubicBezTo>
                  <a:cubicBezTo>
                    <a:pt x="401" y="2369"/>
                    <a:pt x="1168" y="835"/>
                    <a:pt x="2536" y="368"/>
                  </a:cubicBezTo>
                  <a:lnTo>
                    <a:pt x="24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1;p33">
              <a:extLst>
                <a:ext uri="{FF2B5EF4-FFF2-40B4-BE49-F238E27FC236}">
                  <a16:creationId xmlns:a16="http://schemas.microsoft.com/office/drawing/2014/main" id="{2232A182-100F-4D1F-C373-F746594DBE54}"/>
                </a:ext>
              </a:extLst>
            </p:cNvPr>
            <p:cNvSpPr/>
            <p:nvPr/>
          </p:nvSpPr>
          <p:spPr>
            <a:xfrm flipH="1">
              <a:off x="6575900" y="2179783"/>
              <a:ext cx="149114" cy="193254"/>
            </a:xfrm>
            <a:custGeom>
              <a:avLst/>
              <a:gdLst/>
              <a:ahLst/>
              <a:cxnLst/>
              <a:rect l="l" t="t" r="r" b="b"/>
              <a:pathLst>
                <a:path w="6072" h="8160" extrusionOk="0">
                  <a:moveTo>
                    <a:pt x="3336" y="1"/>
                  </a:moveTo>
                  <a:cubicBezTo>
                    <a:pt x="1168" y="768"/>
                    <a:pt x="1" y="3137"/>
                    <a:pt x="768" y="5338"/>
                  </a:cubicBezTo>
                  <a:cubicBezTo>
                    <a:pt x="1353" y="7067"/>
                    <a:pt x="2998" y="8159"/>
                    <a:pt x="4740" y="8159"/>
                  </a:cubicBezTo>
                  <a:cubicBezTo>
                    <a:pt x="5183" y="8159"/>
                    <a:pt x="5632" y="8089"/>
                    <a:pt x="6072" y="7940"/>
                  </a:cubicBezTo>
                  <a:lnTo>
                    <a:pt x="6072" y="7907"/>
                  </a:lnTo>
                  <a:lnTo>
                    <a:pt x="5938" y="7573"/>
                  </a:lnTo>
                  <a:cubicBezTo>
                    <a:pt x="5508" y="7731"/>
                    <a:pt x="5068" y="7805"/>
                    <a:pt x="4634" y="7805"/>
                  </a:cubicBezTo>
                  <a:cubicBezTo>
                    <a:pt x="3047" y="7805"/>
                    <a:pt x="1551" y="6810"/>
                    <a:pt x="1001" y="5238"/>
                  </a:cubicBezTo>
                  <a:cubicBezTo>
                    <a:pt x="334" y="3203"/>
                    <a:pt x="1435" y="1002"/>
                    <a:pt x="3470" y="368"/>
                  </a:cubicBezTo>
                  <a:lnTo>
                    <a:pt x="33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2;p33">
              <a:extLst>
                <a:ext uri="{FF2B5EF4-FFF2-40B4-BE49-F238E27FC236}">
                  <a16:creationId xmlns:a16="http://schemas.microsoft.com/office/drawing/2014/main" id="{3F51826E-2DB0-465B-8E6D-F0075F6827D0}"/>
                </a:ext>
              </a:extLst>
            </p:cNvPr>
            <p:cNvSpPr/>
            <p:nvPr/>
          </p:nvSpPr>
          <p:spPr>
            <a:xfrm flipH="1">
              <a:off x="5787042" y="1913279"/>
              <a:ext cx="320033" cy="280614"/>
            </a:xfrm>
            <a:custGeom>
              <a:avLst/>
              <a:gdLst/>
              <a:ahLst/>
              <a:cxnLst/>
              <a:rect l="l" t="t" r="r" b="b"/>
              <a:pathLst>
                <a:path w="13032" h="11849" extrusionOk="0">
                  <a:moveTo>
                    <a:pt x="6542" y="0"/>
                  </a:moveTo>
                  <a:cubicBezTo>
                    <a:pt x="5228" y="0"/>
                    <a:pt x="3920" y="445"/>
                    <a:pt x="2858" y="1314"/>
                  </a:cubicBezTo>
                  <a:cubicBezTo>
                    <a:pt x="1256" y="2648"/>
                    <a:pt x="256" y="4182"/>
                    <a:pt x="189" y="5984"/>
                  </a:cubicBezTo>
                  <a:cubicBezTo>
                    <a:pt x="0" y="9258"/>
                    <a:pt x="3050" y="11849"/>
                    <a:pt x="6227" y="11849"/>
                  </a:cubicBezTo>
                  <a:cubicBezTo>
                    <a:pt x="6415" y="11849"/>
                    <a:pt x="6605" y="11840"/>
                    <a:pt x="6794" y="11821"/>
                  </a:cubicBezTo>
                  <a:cubicBezTo>
                    <a:pt x="10063" y="11487"/>
                    <a:pt x="11364" y="10053"/>
                    <a:pt x="12098" y="7852"/>
                  </a:cubicBezTo>
                  <a:cubicBezTo>
                    <a:pt x="13032" y="5116"/>
                    <a:pt x="11864" y="2114"/>
                    <a:pt x="9329" y="713"/>
                  </a:cubicBezTo>
                  <a:cubicBezTo>
                    <a:pt x="8458" y="235"/>
                    <a:pt x="7498" y="0"/>
                    <a:pt x="6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03;p33">
              <a:extLst>
                <a:ext uri="{FF2B5EF4-FFF2-40B4-BE49-F238E27FC236}">
                  <a16:creationId xmlns:a16="http://schemas.microsoft.com/office/drawing/2014/main" id="{0BD0BBF7-6AB9-0C2C-560F-E148EF3E3AD2}"/>
                </a:ext>
              </a:extLst>
            </p:cNvPr>
            <p:cNvSpPr/>
            <p:nvPr/>
          </p:nvSpPr>
          <p:spPr>
            <a:xfrm flipH="1">
              <a:off x="6665997" y="2212726"/>
              <a:ext cx="618508" cy="619314"/>
            </a:xfrm>
            <a:custGeom>
              <a:avLst/>
              <a:gdLst/>
              <a:ahLst/>
              <a:cxnLst/>
              <a:rect l="l" t="t" r="r" b="b"/>
              <a:pathLst>
                <a:path w="25186" h="26150" extrusionOk="0">
                  <a:moveTo>
                    <a:pt x="24590" y="0"/>
                  </a:moveTo>
                  <a:cubicBezTo>
                    <a:pt x="24531" y="0"/>
                    <a:pt x="24473" y="4"/>
                    <a:pt x="24418" y="11"/>
                  </a:cubicBezTo>
                  <a:cubicBezTo>
                    <a:pt x="22450" y="345"/>
                    <a:pt x="20515" y="1479"/>
                    <a:pt x="19715" y="3380"/>
                  </a:cubicBezTo>
                  <a:cubicBezTo>
                    <a:pt x="19314" y="4381"/>
                    <a:pt x="19314" y="5381"/>
                    <a:pt x="18814" y="6382"/>
                  </a:cubicBezTo>
                  <a:cubicBezTo>
                    <a:pt x="15745" y="12720"/>
                    <a:pt x="9307" y="16856"/>
                    <a:pt x="2536" y="17991"/>
                  </a:cubicBezTo>
                  <a:cubicBezTo>
                    <a:pt x="201" y="18357"/>
                    <a:pt x="1" y="20192"/>
                    <a:pt x="301" y="22294"/>
                  </a:cubicBezTo>
                  <a:cubicBezTo>
                    <a:pt x="501" y="23928"/>
                    <a:pt x="1435" y="25829"/>
                    <a:pt x="3203" y="26096"/>
                  </a:cubicBezTo>
                  <a:cubicBezTo>
                    <a:pt x="3485" y="26133"/>
                    <a:pt x="3754" y="26150"/>
                    <a:pt x="4013" y="26150"/>
                  </a:cubicBezTo>
                  <a:cubicBezTo>
                    <a:pt x="5409" y="26150"/>
                    <a:pt x="6522" y="25658"/>
                    <a:pt x="7873" y="25096"/>
                  </a:cubicBezTo>
                  <a:cubicBezTo>
                    <a:pt x="11476" y="23595"/>
                    <a:pt x="14644" y="21193"/>
                    <a:pt x="17080" y="18157"/>
                  </a:cubicBezTo>
                  <a:cubicBezTo>
                    <a:pt x="17813" y="17257"/>
                    <a:pt x="18481" y="16323"/>
                    <a:pt x="19048" y="15322"/>
                  </a:cubicBezTo>
                  <a:cubicBezTo>
                    <a:pt x="19615" y="14355"/>
                    <a:pt x="20115" y="13387"/>
                    <a:pt x="20549" y="12386"/>
                  </a:cubicBezTo>
                  <a:cubicBezTo>
                    <a:pt x="21616" y="10085"/>
                    <a:pt x="21816" y="7616"/>
                    <a:pt x="22650" y="5215"/>
                  </a:cubicBezTo>
                  <a:cubicBezTo>
                    <a:pt x="22917" y="4614"/>
                    <a:pt x="23251" y="4047"/>
                    <a:pt x="23618" y="3513"/>
                  </a:cubicBezTo>
                  <a:cubicBezTo>
                    <a:pt x="23984" y="2846"/>
                    <a:pt x="24018" y="2179"/>
                    <a:pt x="24318" y="1512"/>
                  </a:cubicBezTo>
                  <a:cubicBezTo>
                    <a:pt x="24451" y="1145"/>
                    <a:pt x="25185" y="645"/>
                    <a:pt x="25085" y="244"/>
                  </a:cubicBezTo>
                  <a:cubicBezTo>
                    <a:pt x="25032" y="59"/>
                    <a:pt x="24812" y="0"/>
                    <a:pt x="24590" y="0"/>
                  </a:cubicBezTo>
                  <a:close/>
                </a:path>
              </a:pathLst>
            </a:custGeom>
            <a:solidFill>
              <a:srgbClr val="F2A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04;p33">
              <a:extLst>
                <a:ext uri="{FF2B5EF4-FFF2-40B4-BE49-F238E27FC236}">
                  <a16:creationId xmlns:a16="http://schemas.microsoft.com/office/drawing/2014/main" id="{D9F2CDD5-A615-53DF-FC93-511F1F7696F4}"/>
                </a:ext>
              </a:extLst>
            </p:cNvPr>
            <p:cNvSpPr/>
            <p:nvPr/>
          </p:nvSpPr>
          <p:spPr>
            <a:xfrm flipH="1">
              <a:off x="7162428" y="2583104"/>
              <a:ext cx="276887" cy="330617"/>
            </a:xfrm>
            <a:custGeom>
              <a:avLst/>
              <a:gdLst/>
              <a:ahLst/>
              <a:cxnLst/>
              <a:rect l="l" t="t" r="r" b="b"/>
              <a:pathLst>
                <a:path w="11275" h="13960" extrusionOk="0">
                  <a:moveTo>
                    <a:pt x="5336" y="0"/>
                  </a:moveTo>
                  <a:cubicBezTo>
                    <a:pt x="3929" y="0"/>
                    <a:pt x="2714" y="1065"/>
                    <a:pt x="1935" y="2218"/>
                  </a:cubicBezTo>
                  <a:cubicBezTo>
                    <a:pt x="567" y="4253"/>
                    <a:pt x="67" y="6788"/>
                    <a:pt x="34" y="9223"/>
                  </a:cubicBezTo>
                  <a:cubicBezTo>
                    <a:pt x="0" y="11225"/>
                    <a:pt x="2235" y="13059"/>
                    <a:pt x="4003" y="13626"/>
                  </a:cubicBezTo>
                  <a:lnTo>
                    <a:pt x="4036" y="13626"/>
                  </a:lnTo>
                  <a:cubicBezTo>
                    <a:pt x="4752" y="13855"/>
                    <a:pt x="5492" y="13959"/>
                    <a:pt x="6235" y="13959"/>
                  </a:cubicBezTo>
                  <a:cubicBezTo>
                    <a:pt x="7985" y="13959"/>
                    <a:pt x="9753" y="13382"/>
                    <a:pt x="11275" y="12492"/>
                  </a:cubicBezTo>
                  <a:cubicBezTo>
                    <a:pt x="11141" y="9990"/>
                    <a:pt x="11008" y="7489"/>
                    <a:pt x="10908" y="5020"/>
                  </a:cubicBezTo>
                  <a:cubicBezTo>
                    <a:pt x="10875" y="4420"/>
                    <a:pt x="10841" y="3819"/>
                    <a:pt x="10841" y="3252"/>
                  </a:cubicBezTo>
                  <a:cubicBezTo>
                    <a:pt x="10841" y="2919"/>
                    <a:pt x="10975" y="1751"/>
                    <a:pt x="10741" y="1518"/>
                  </a:cubicBezTo>
                  <a:cubicBezTo>
                    <a:pt x="10508" y="1284"/>
                    <a:pt x="9507" y="1284"/>
                    <a:pt x="9140" y="1217"/>
                  </a:cubicBezTo>
                  <a:cubicBezTo>
                    <a:pt x="8540" y="1051"/>
                    <a:pt x="7973" y="884"/>
                    <a:pt x="7439" y="650"/>
                  </a:cubicBezTo>
                  <a:cubicBezTo>
                    <a:pt x="6838" y="350"/>
                    <a:pt x="6238" y="117"/>
                    <a:pt x="5638" y="17"/>
                  </a:cubicBezTo>
                  <a:cubicBezTo>
                    <a:pt x="5536" y="5"/>
                    <a:pt x="5435" y="0"/>
                    <a:pt x="5336" y="0"/>
                  </a:cubicBezTo>
                  <a:close/>
                </a:path>
              </a:pathLst>
            </a:custGeom>
            <a:solidFill>
              <a:srgbClr val="5CC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05;p33">
              <a:extLst>
                <a:ext uri="{FF2B5EF4-FFF2-40B4-BE49-F238E27FC236}">
                  <a16:creationId xmlns:a16="http://schemas.microsoft.com/office/drawing/2014/main" id="{814CF3A6-FFEB-EBCE-479C-F0487CB85CEB}"/>
                </a:ext>
              </a:extLst>
            </p:cNvPr>
            <p:cNvSpPr/>
            <p:nvPr/>
          </p:nvSpPr>
          <p:spPr>
            <a:xfrm flipH="1">
              <a:off x="6013143" y="1974665"/>
              <a:ext cx="63899" cy="164077"/>
            </a:xfrm>
            <a:custGeom>
              <a:avLst/>
              <a:gdLst/>
              <a:ahLst/>
              <a:cxnLst/>
              <a:rect l="l" t="t" r="r" b="b"/>
              <a:pathLst>
                <a:path w="2602" h="6928" extrusionOk="0">
                  <a:moveTo>
                    <a:pt x="1767" y="0"/>
                  </a:moveTo>
                  <a:cubicBezTo>
                    <a:pt x="1755" y="0"/>
                    <a:pt x="1743" y="6"/>
                    <a:pt x="1735" y="22"/>
                  </a:cubicBezTo>
                  <a:cubicBezTo>
                    <a:pt x="567" y="856"/>
                    <a:pt x="0" y="2257"/>
                    <a:pt x="200" y="3692"/>
                  </a:cubicBezTo>
                  <a:cubicBezTo>
                    <a:pt x="300" y="4459"/>
                    <a:pt x="534" y="5226"/>
                    <a:pt x="901" y="5927"/>
                  </a:cubicBezTo>
                  <a:cubicBezTo>
                    <a:pt x="1168" y="6527"/>
                    <a:pt x="1801" y="6927"/>
                    <a:pt x="2469" y="6927"/>
                  </a:cubicBezTo>
                  <a:cubicBezTo>
                    <a:pt x="2602" y="6894"/>
                    <a:pt x="2602" y="6761"/>
                    <a:pt x="2469" y="6727"/>
                  </a:cubicBezTo>
                  <a:cubicBezTo>
                    <a:pt x="1835" y="6594"/>
                    <a:pt x="1301" y="6127"/>
                    <a:pt x="1068" y="5526"/>
                  </a:cubicBezTo>
                  <a:cubicBezTo>
                    <a:pt x="767" y="4859"/>
                    <a:pt x="567" y="4159"/>
                    <a:pt x="500" y="3425"/>
                  </a:cubicBezTo>
                  <a:cubicBezTo>
                    <a:pt x="334" y="2157"/>
                    <a:pt x="834" y="923"/>
                    <a:pt x="1801" y="89"/>
                  </a:cubicBezTo>
                  <a:cubicBezTo>
                    <a:pt x="1852" y="64"/>
                    <a:pt x="1807" y="0"/>
                    <a:pt x="1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6;p33">
              <a:extLst>
                <a:ext uri="{FF2B5EF4-FFF2-40B4-BE49-F238E27FC236}">
                  <a16:creationId xmlns:a16="http://schemas.microsoft.com/office/drawing/2014/main" id="{842A3FE9-ADA5-9F04-073E-5E84908C98A0}"/>
                </a:ext>
              </a:extLst>
            </p:cNvPr>
            <p:cNvSpPr/>
            <p:nvPr/>
          </p:nvSpPr>
          <p:spPr>
            <a:xfrm flipH="1">
              <a:off x="5936131" y="2148095"/>
              <a:ext cx="57170" cy="11178"/>
            </a:xfrm>
            <a:custGeom>
              <a:avLst/>
              <a:gdLst/>
              <a:ahLst/>
              <a:cxnLst/>
              <a:rect l="l" t="t" r="r" b="b"/>
              <a:pathLst>
                <a:path w="2328" h="472" extrusionOk="0">
                  <a:moveTo>
                    <a:pt x="130" y="1"/>
                  </a:moveTo>
                  <a:cubicBezTo>
                    <a:pt x="22" y="1"/>
                    <a:pt x="0" y="174"/>
                    <a:pt x="93" y="205"/>
                  </a:cubicBezTo>
                  <a:cubicBezTo>
                    <a:pt x="537" y="383"/>
                    <a:pt x="1012" y="472"/>
                    <a:pt x="1486" y="472"/>
                  </a:cubicBezTo>
                  <a:cubicBezTo>
                    <a:pt x="1723" y="472"/>
                    <a:pt x="1961" y="449"/>
                    <a:pt x="2194" y="405"/>
                  </a:cubicBezTo>
                  <a:cubicBezTo>
                    <a:pt x="2328" y="372"/>
                    <a:pt x="2328" y="171"/>
                    <a:pt x="2161" y="171"/>
                  </a:cubicBezTo>
                  <a:cubicBezTo>
                    <a:pt x="1988" y="189"/>
                    <a:pt x="1816" y="197"/>
                    <a:pt x="1644" y="197"/>
                  </a:cubicBezTo>
                  <a:cubicBezTo>
                    <a:pt x="1149" y="197"/>
                    <a:pt x="654" y="128"/>
                    <a:pt x="159" y="5"/>
                  </a:cubicBezTo>
                  <a:cubicBezTo>
                    <a:pt x="149" y="2"/>
                    <a:pt x="140" y="1"/>
                    <a:pt x="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7;p33">
              <a:extLst>
                <a:ext uri="{FF2B5EF4-FFF2-40B4-BE49-F238E27FC236}">
                  <a16:creationId xmlns:a16="http://schemas.microsoft.com/office/drawing/2014/main" id="{54EFE3D2-EF11-2012-A0B9-5176BE38F513}"/>
                </a:ext>
              </a:extLst>
            </p:cNvPr>
            <p:cNvSpPr/>
            <p:nvPr/>
          </p:nvSpPr>
          <p:spPr>
            <a:xfrm flipH="1">
              <a:off x="7168151" y="2625046"/>
              <a:ext cx="158127" cy="14068"/>
            </a:xfrm>
            <a:custGeom>
              <a:avLst/>
              <a:gdLst/>
              <a:ahLst/>
              <a:cxnLst/>
              <a:rect l="l" t="t" r="r" b="b"/>
              <a:pathLst>
                <a:path w="6439" h="594" extrusionOk="0">
                  <a:moveTo>
                    <a:pt x="6184" y="0"/>
                  </a:moveTo>
                  <a:cubicBezTo>
                    <a:pt x="6013" y="0"/>
                    <a:pt x="5842" y="31"/>
                    <a:pt x="5671" y="80"/>
                  </a:cubicBezTo>
                  <a:cubicBezTo>
                    <a:pt x="5371" y="114"/>
                    <a:pt x="5104" y="147"/>
                    <a:pt x="4804" y="180"/>
                  </a:cubicBezTo>
                  <a:cubicBezTo>
                    <a:pt x="4304" y="247"/>
                    <a:pt x="3770" y="314"/>
                    <a:pt x="3269" y="314"/>
                  </a:cubicBezTo>
                  <a:cubicBezTo>
                    <a:pt x="2832" y="342"/>
                    <a:pt x="2389" y="352"/>
                    <a:pt x="1945" y="352"/>
                  </a:cubicBezTo>
                  <a:cubicBezTo>
                    <a:pt x="1339" y="352"/>
                    <a:pt x="731" y="333"/>
                    <a:pt x="134" y="314"/>
                  </a:cubicBezTo>
                  <a:cubicBezTo>
                    <a:pt x="0" y="314"/>
                    <a:pt x="0" y="514"/>
                    <a:pt x="134" y="514"/>
                  </a:cubicBezTo>
                  <a:cubicBezTo>
                    <a:pt x="722" y="569"/>
                    <a:pt x="1319" y="594"/>
                    <a:pt x="1916" y="594"/>
                  </a:cubicBezTo>
                  <a:cubicBezTo>
                    <a:pt x="2403" y="594"/>
                    <a:pt x="2890" y="577"/>
                    <a:pt x="3370" y="547"/>
                  </a:cubicBezTo>
                  <a:cubicBezTo>
                    <a:pt x="3870" y="514"/>
                    <a:pt x="4370" y="447"/>
                    <a:pt x="4871" y="380"/>
                  </a:cubicBezTo>
                  <a:cubicBezTo>
                    <a:pt x="5137" y="347"/>
                    <a:pt x="5404" y="314"/>
                    <a:pt x="5671" y="280"/>
                  </a:cubicBezTo>
                  <a:cubicBezTo>
                    <a:pt x="5938" y="247"/>
                    <a:pt x="6172" y="180"/>
                    <a:pt x="6405" y="80"/>
                  </a:cubicBezTo>
                  <a:cubicBezTo>
                    <a:pt x="6438" y="47"/>
                    <a:pt x="6405" y="13"/>
                    <a:pt x="6372" y="13"/>
                  </a:cubicBezTo>
                  <a:cubicBezTo>
                    <a:pt x="6309" y="4"/>
                    <a:pt x="6247" y="0"/>
                    <a:pt x="61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8;p33">
              <a:extLst>
                <a:ext uri="{FF2B5EF4-FFF2-40B4-BE49-F238E27FC236}">
                  <a16:creationId xmlns:a16="http://schemas.microsoft.com/office/drawing/2014/main" id="{60AD916D-0B85-EB16-F586-8EB9FB7A3B95}"/>
                </a:ext>
              </a:extLst>
            </p:cNvPr>
            <p:cNvSpPr/>
            <p:nvPr/>
          </p:nvSpPr>
          <p:spPr>
            <a:xfrm flipH="1">
              <a:off x="7160194" y="2832225"/>
              <a:ext cx="203755" cy="22096"/>
            </a:xfrm>
            <a:custGeom>
              <a:avLst/>
              <a:gdLst/>
              <a:ahLst/>
              <a:cxnLst/>
              <a:rect l="l" t="t" r="r" b="b"/>
              <a:pathLst>
                <a:path w="8297" h="933" extrusionOk="0">
                  <a:moveTo>
                    <a:pt x="8198" y="1"/>
                  </a:moveTo>
                  <a:cubicBezTo>
                    <a:pt x="8190" y="1"/>
                    <a:pt x="8182" y="2"/>
                    <a:pt x="8173" y="5"/>
                  </a:cubicBezTo>
                  <a:cubicBezTo>
                    <a:pt x="6838" y="339"/>
                    <a:pt x="5504" y="572"/>
                    <a:pt x="4136" y="639"/>
                  </a:cubicBezTo>
                  <a:cubicBezTo>
                    <a:pt x="2802" y="706"/>
                    <a:pt x="1434" y="639"/>
                    <a:pt x="100" y="739"/>
                  </a:cubicBezTo>
                  <a:cubicBezTo>
                    <a:pt x="0" y="739"/>
                    <a:pt x="0" y="872"/>
                    <a:pt x="100" y="872"/>
                  </a:cubicBezTo>
                  <a:cubicBezTo>
                    <a:pt x="673" y="914"/>
                    <a:pt x="1252" y="933"/>
                    <a:pt x="1831" y="933"/>
                  </a:cubicBezTo>
                  <a:cubicBezTo>
                    <a:pt x="2636" y="933"/>
                    <a:pt x="3442" y="897"/>
                    <a:pt x="4236" y="839"/>
                  </a:cubicBezTo>
                  <a:cubicBezTo>
                    <a:pt x="5571" y="739"/>
                    <a:pt x="6905" y="539"/>
                    <a:pt x="8206" y="172"/>
                  </a:cubicBezTo>
                  <a:cubicBezTo>
                    <a:pt x="8297" y="141"/>
                    <a:pt x="8278" y="1"/>
                    <a:pt x="8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9;p33">
              <a:extLst>
                <a:ext uri="{FF2B5EF4-FFF2-40B4-BE49-F238E27FC236}">
                  <a16:creationId xmlns:a16="http://schemas.microsoft.com/office/drawing/2014/main" id="{8A4BD96B-60F6-DCBB-44E9-F3166E41DE65}"/>
                </a:ext>
              </a:extLst>
            </p:cNvPr>
            <p:cNvSpPr/>
            <p:nvPr/>
          </p:nvSpPr>
          <p:spPr>
            <a:xfrm flipH="1">
              <a:off x="7153417" y="2581115"/>
              <a:ext cx="84380" cy="45898"/>
            </a:xfrm>
            <a:custGeom>
              <a:avLst/>
              <a:gdLst/>
              <a:ahLst/>
              <a:cxnLst/>
              <a:rect l="l" t="t" r="r" b="b"/>
              <a:pathLst>
                <a:path w="3436" h="1938" extrusionOk="0">
                  <a:moveTo>
                    <a:pt x="133" y="0"/>
                  </a:moveTo>
                  <a:cubicBezTo>
                    <a:pt x="33" y="0"/>
                    <a:pt x="0" y="67"/>
                    <a:pt x="33" y="134"/>
                  </a:cubicBezTo>
                  <a:cubicBezTo>
                    <a:pt x="200" y="401"/>
                    <a:pt x="400" y="634"/>
                    <a:pt x="667" y="801"/>
                  </a:cubicBezTo>
                  <a:cubicBezTo>
                    <a:pt x="901" y="1001"/>
                    <a:pt x="1168" y="1201"/>
                    <a:pt x="1434" y="1368"/>
                  </a:cubicBezTo>
                  <a:cubicBezTo>
                    <a:pt x="1968" y="1702"/>
                    <a:pt x="2569" y="1902"/>
                    <a:pt x="3202" y="1935"/>
                  </a:cubicBezTo>
                  <a:cubicBezTo>
                    <a:pt x="3212" y="1937"/>
                    <a:pt x="3222" y="1937"/>
                    <a:pt x="3231" y="1937"/>
                  </a:cubicBezTo>
                  <a:cubicBezTo>
                    <a:pt x="3435" y="1937"/>
                    <a:pt x="3427" y="1602"/>
                    <a:pt x="3236" y="1602"/>
                  </a:cubicBezTo>
                  <a:cubicBezTo>
                    <a:pt x="2635" y="1568"/>
                    <a:pt x="2035" y="1368"/>
                    <a:pt x="1568" y="1035"/>
                  </a:cubicBezTo>
                  <a:cubicBezTo>
                    <a:pt x="1301" y="868"/>
                    <a:pt x="1067" y="701"/>
                    <a:pt x="834" y="534"/>
                  </a:cubicBezTo>
                  <a:cubicBezTo>
                    <a:pt x="634" y="301"/>
                    <a:pt x="367" y="134"/>
                    <a:pt x="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0;p33">
              <a:extLst>
                <a:ext uri="{FF2B5EF4-FFF2-40B4-BE49-F238E27FC236}">
                  <a16:creationId xmlns:a16="http://schemas.microsoft.com/office/drawing/2014/main" id="{7C8FFBB0-4368-00B2-5213-498124D0B809}"/>
                </a:ext>
              </a:extLst>
            </p:cNvPr>
            <p:cNvSpPr/>
            <p:nvPr/>
          </p:nvSpPr>
          <p:spPr>
            <a:xfrm flipH="1">
              <a:off x="6824102" y="2594519"/>
              <a:ext cx="106261" cy="117895"/>
            </a:xfrm>
            <a:custGeom>
              <a:avLst/>
              <a:gdLst/>
              <a:ahLst/>
              <a:cxnLst/>
              <a:rect l="l" t="t" r="r" b="b"/>
              <a:pathLst>
                <a:path w="4327" h="4978" extrusionOk="0">
                  <a:moveTo>
                    <a:pt x="4213" y="0"/>
                  </a:moveTo>
                  <a:cubicBezTo>
                    <a:pt x="4182" y="0"/>
                    <a:pt x="4150" y="11"/>
                    <a:pt x="4126" y="35"/>
                  </a:cubicBezTo>
                  <a:cubicBezTo>
                    <a:pt x="3893" y="502"/>
                    <a:pt x="3659" y="936"/>
                    <a:pt x="3359" y="1369"/>
                  </a:cubicBezTo>
                  <a:cubicBezTo>
                    <a:pt x="3059" y="1803"/>
                    <a:pt x="2725" y="2203"/>
                    <a:pt x="2358" y="2603"/>
                  </a:cubicBezTo>
                  <a:cubicBezTo>
                    <a:pt x="1691" y="3437"/>
                    <a:pt x="924" y="4171"/>
                    <a:pt x="90" y="4838"/>
                  </a:cubicBezTo>
                  <a:cubicBezTo>
                    <a:pt x="1" y="4868"/>
                    <a:pt x="70" y="4977"/>
                    <a:pt x="134" y="4977"/>
                  </a:cubicBezTo>
                  <a:cubicBezTo>
                    <a:pt x="142" y="4977"/>
                    <a:pt x="149" y="4975"/>
                    <a:pt x="157" y="4972"/>
                  </a:cubicBezTo>
                  <a:cubicBezTo>
                    <a:pt x="1124" y="4471"/>
                    <a:pt x="1825" y="3571"/>
                    <a:pt x="2558" y="2770"/>
                  </a:cubicBezTo>
                  <a:cubicBezTo>
                    <a:pt x="3292" y="1970"/>
                    <a:pt x="3993" y="1102"/>
                    <a:pt x="4326" y="102"/>
                  </a:cubicBezTo>
                  <a:cubicBezTo>
                    <a:pt x="4326" y="37"/>
                    <a:pt x="4271" y="0"/>
                    <a:pt x="42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1;p33">
              <a:extLst>
                <a:ext uri="{FF2B5EF4-FFF2-40B4-BE49-F238E27FC236}">
                  <a16:creationId xmlns:a16="http://schemas.microsoft.com/office/drawing/2014/main" id="{693743CF-B8A3-2467-C78A-46A6518A0DB2}"/>
                </a:ext>
              </a:extLst>
            </p:cNvPr>
            <p:cNvSpPr/>
            <p:nvPr/>
          </p:nvSpPr>
          <p:spPr>
            <a:xfrm flipH="1">
              <a:off x="6699866" y="2702655"/>
              <a:ext cx="34749" cy="16839"/>
            </a:xfrm>
            <a:custGeom>
              <a:avLst/>
              <a:gdLst/>
              <a:ahLst/>
              <a:cxnLst/>
              <a:rect l="l" t="t" r="r" b="b"/>
              <a:pathLst>
                <a:path w="1415" h="711" extrusionOk="0">
                  <a:moveTo>
                    <a:pt x="1258" y="0"/>
                  </a:moveTo>
                  <a:cubicBezTo>
                    <a:pt x="1247" y="0"/>
                    <a:pt x="1236" y="2"/>
                    <a:pt x="1226" y="5"/>
                  </a:cubicBezTo>
                  <a:lnTo>
                    <a:pt x="925" y="139"/>
                  </a:lnTo>
                  <a:lnTo>
                    <a:pt x="658" y="272"/>
                  </a:lnTo>
                  <a:cubicBezTo>
                    <a:pt x="492" y="406"/>
                    <a:pt x="292" y="472"/>
                    <a:pt x="91" y="539"/>
                  </a:cubicBezTo>
                  <a:cubicBezTo>
                    <a:pt x="0" y="570"/>
                    <a:pt x="20" y="710"/>
                    <a:pt x="99" y="710"/>
                  </a:cubicBezTo>
                  <a:cubicBezTo>
                    <a:pt x="107" y="710"/>
                    <a:pt x="116" y="709"/>
                    <a:pt x="125" y="706"/>
                  </a:cubicBezTo>
                  <a:cubicBezTo>
                    <a:pt x="325" y="639"/>
                    <a:pt x="558" y="573"/>
                    <a:pt x="759" y="506"/>
                  </a:cubicBezTo>
                  <a:cubicBezTo>
                    <a:pt x="859" y="472"/>
                    <a:pt x="959" y="406"/>
                    <a:pt x="1059" y="372"/>
                  </a:cubicBezTo>
                  <a:cubicBezTo>
                    <a:pt x="1159" y="306"/>
                    <a:pt x="1259" y="239"/>
                    <a:pt x="1326" y="172"/>
                  </a:cubicBezTo>
                  <a:cubicBezTo>
                    <a:pt x="1415" y="113"/>
                    <a:pt x="1345" y="0"/>
                    <a:pt x="1258" y="0"/>
                  </a:cubicBezTo>
                  <a:close/>
                </a:path>
              </a:pathLst>
            </a:custGeom>
            <a:solidFill>
              <a:srgbClr val="AD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12;p33">
              <a:extLst>
                <a:ext uri="{FF2B5EF4-FFF2-40B4-BE49-F238E27FC236}">
                  <a16:creationId xmlns:a16="http://schemas.microsoft.com/office/drawing/2014/main" id="{66775EFD-34D5-BA43-02A2-30E8A41FC29C}"/>
                </a:ext>
              </a:extLst>
            </p:cNvPr>
            <p:cNvSpPr/>
            <p:nvPr/>
          </p:nvSpPr>
          <p:spPr>
            <a:xfrm flipH="1">
              <a:off x="6920760" y="2648469"/>
              <a:ext cx="12328" cy="8834"/>
            </a:xfrm>
            <a:custGeom>
              <a:avLst/>
              <a:gdLst/>
              <a:ahLst/>
              <a:cxnLst/>
              <a:rect l="l" t="t" r="r" b="b"/>
              <a:pathLst>
                <a:path w="502" h="373" extrusionOk="0">
                  <a:moveTo>
                    <a:pt x="368" y="0"/>
                  </a:moveTo>
                  <a:cubicBezTo>
                    <a:pt x="359" y="0"/>
                    <a:pt x="351" y="8"/>
                    <a:pt x="334" y="25"/>
                  </a:cubicBezTo>
                  <a:lnTo>
                    <a:pt x="68" y="192"/>
                  </a:lnTo>
                  <a:cubicBezTo>
                    <a:pt x="34" y="192"/>
                    <a:pt x="34" y="225"/>
                    <a:pt x="1" y="259"/>
                  </a:cubicBezTo>
                  <a:cubicBezTo>
                    <a:pt x="1" y="259"/>
                    <a:pt x="1" y="292"/>
                    <a:pt x="1" y="325"/>
                  </a:cubicBezTo>
                  <a:cubicBezTo>
                    <a:pt x="24" y="349"/>
                    <a:pt x="65" y="373"/>
                    <a:pt x="110" y="373"/>
                  </a:cubicBezTo>
                  <a:cubicBezTo>
                    <a:pt x="129" y="373"/>
                    <a:pt x="148" y="368"/>
                    <a:pt x="168" y="359"/>
                  </a:cubicBezTo>
                  <a:lnTo>
                    <a:pt x="435" y="225"/>
                  </a:lnTo>
                  <a:cubicBezTo>
                    <a:pt x="468" y="192"/>
                    <a:pt x="468" y="159"/>
                    <a:pt x="501" y="159"/>
                  </a:cubicBezTo>
                  <a:cubicBezTo>
                    <a:pt x="501" y="125"/>
                    <a:pt x="501" y="92"/>
                    <a:pt x="501" y="59"/>
                  </a:cubicBezTo>
                  <a:cubicBezTo>
                    <a:pt x="468" y="25"/>
                    <a:pt x="435" y="25"/>
                    <a:pt x="401" y="25"/>
                  </a:cubicBezTo>
                  <a:cubicBezTo>
                    <a:pt x="384" y="8"/>
                    <a:pt x="376" y="0"/>
                    <a:pt x="368" y="0"/>
                  </a:cubicBezTo>
                  <a:close/>
                </a:path>
              </a:pathLst>
            </a:custGeom>
            <a:solidFill>
              <a:srgbClr val="AD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513;p33">
            <a:extLst>
              <a:ext uri="{FF2B5EF4-FFF2-40B4-BE49-F238E27FC236}">
                <a16:creationId xmlns:a16="http://schemas.microsoft.com/office/drawing/2014/main" id="{BD8D095A-D9DA-623F-7BDF-B555B4ED0EEB}"/>
              </a:ext>
            </a:extLst>
          </p:cNvPr>
          <p:cNvGrpSpPr/>
          <p:nvPr/>
        </p:nvGrpSpPr>
        <p:grpSpPr>
          <a:xfrm>
            <a:off x="5233307" y="1216479"/>
            <a:ext cx="3027917" cy="3102869"/>
            <a:chOff x="5707430" y="1589756"/>
            <a:chExt cx="2553794" cy="2729592"/>
          </a:xfrm>
        </p:grpSpPr>
        <p:sp>
          <p:nvSpPr>
            <p:cNvPr id="46" name="Google Shape;1514;p33">
              <a:extLst>
                <a:ext uri="{FF2B5EF4-FFF2-40B4-BE49-F238E27FC236}">
                  <a16:creationId xmlns:a16="http://schemas.microsoft.com/office/drawing/2014/main" id="{C8DA04EB-CAFB-45F7-EE2D-AADEB4B94B96}"/>
                </a:ext>
              </a:extLst>
            </p:cNvPr>
            <p:cNvSpPr/>
            <p:nvPr/>
          </p:nvSpPr>
          <p:spPr>
            <a:xfrm rot="-1384681" flipH="1">
              <a:off x="6693618" y="4006718"/>
              <a:ext cx="169543" cy="292696"/>
            </a:xfrm>
            <a:custGeom>
              <a:avLst/>
              <a:gdLst/>
              <a:ahLst/>
              <a:cxnLst/>
              <a:rect l="l" t="t" r="r" b="b"/>
              <a:pathLst>
                <a:path w="6072" h="10742" fill="none" extrusionOk="0">
                  <a:moveTo>
                    <a:pt x="901" y="10741"/>
                  </a:moveTo>
                  <a:lnTo>
                    <a:pt x="1" y="8339"/>
                  </a:lnTo>
                  <a:lnTo>
                    <a:pt x="2402" y="8139"/>
                  </a:lnTo>
                  <a:lnTo>
                    <a:pt x="1702" y="5537"/>
                  </a:lnTo>
                  <a:lnTo>
                    <a:pt x="4270" y="5437"/>
                  </a:lnTo>
                  <a:lnTo>
                    <a:pt x="3503" y="2869"/>
                  </a:lnTo>
                  <a:lnTo>
                    <a:pt x="6072" y="2602"/>
                  </a:lnTo>
                  <a:lnTo>
                    <a:pt x="5371" y="0"/>
                  </a:lnTo>
                </a:path>
              </a:pathLst>
            </a:custGeom>
            <a:noFill/>
            <a:ln w="500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15;p33">
              <a:extLst>
                <a:ext uri="{FF2B5EF4-FFF2-40B4-BE49-F238E27FC236}">
                  <a16:creationId xmlns:a16="http://schemas.microsoft.com/office/drawing/2014/main" id="{F1AD235B-9A33-FC13-E652-298ED75835B2}"/>
                </a:ext>
              </a:extLst>
            </p:cNvPr>
            <p:cNvSpPr/>
            <p:nvPr/>
          </p:nvSpPr>
          <p:spPr>
            <a:xfrm>
              <a:off x="6327057" y="1589756"/>
              <a:ext cx="60911" cy="118378"/>
            </a:xfrm>
            <a:custGeom>
              <a:avLst/>
              <a:gdLst/>
              <a:ahLst/>
              <a:cxnLst/>
              <a:rect l="l" t="t" r="r" b="b"/>
              <a:pathLst>
                <a:path w="2169" h="4371" fill="none" extrusionOk="0">
                  <a:moveTo>
                    <a:pt x="0" y="0"/>
                  </a:moveTo>
                  <a:cubicBezTo>
                    <a:pt x="1201" y="0"/>
                    <a:pt x="2168" y="968"/>
                    <a:pt x="2168" y="2202"/>
                  </a:cubicBezTo>
                  <a:cubicBezTo>
                    <a:pt x="2168" y="3403"/>
                    <a:pt x="1201" y="4370"/>
                    <a:pt x="0" y="4370"/>
                  </a:cubicBezTo>
                </a:path>
              </a:pathLst>
            </a:custGeom>
            <a:noFill/>
            <a:ln w="500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16;p33">
              <a:extLst>
                <a:ext uri="{FF2B5EF4-FFF2-40B4-BE49-F238E27FC236}">
                  <a16:creationId xmlns:a16="http://schemas.microsoft.com/office/drawing/2014/main" id="{8295FEDF-AB86-5AB6-75C0-75EBDC6A51CA}"/>
                </a:ext>
              </a:extLst>
            </p:cNvPr>
            <p:cNvSpPr/>
            <p:nvPr/>
          </p:nvSpPr>
          <p:spPr>
            <a:xfrm flipH="1">
              <a:off x="7388954" y="2107934"/>
              <a:ext cx="139598" cy="217770"/>
            </a:xfrm>
            <a:custGeom>
              <a:avLst/>
              <a:gdLst/>
              <a:ahLst/>
              <a:cxnLst/>
              <a:rect l="l" t="t" r="r" b="b"/>
              <a:pathLst>
                <a:path w="4971" h="8041" fill="none" extrusionOk="0">
                  <a:moveTo>
                    <a:pt x="835" y="8040"/>
                  </a:moveTo>
                  <a:lnTo>
                    <a:pt x="1" y="5371"/>
                  </a:lnTo>
                  <a:lnTo>
                    <a:pt x="2703" y="5572"/>
                  </a:lnTo>
                  <a:lnTo>
                    <a:pt x="2002" y="2670"/>
                  </a:lnTo>
                  <a:lnTo>
                    <a:pt x="4971" y="2569"/>
                  </a:lnTo>
                  <a:lnTo>
                    <a:pt x="4037" y="1"/>
                  </a:lnTo>
                </a:path>
              </a:pathLst>
            </a:custGeom>
            <a:noFill/>
            <a:ln w="500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17;p33">
              <a:extLst>
                <a:ext uri="{FF2B5EF4-FFF2-40B4-BE49-F238E27FC236}">
                  <a16:creationId xmlns:a16="http://schemas.microsoft.com/office/drawing/2014/main" id="{838E20C3-9926-631A-3605-15217217049B}"/>
                </a:ext>
              </a:extLst>
            </p:cNvPr>
            <p:cNvSpPr/>
            <p:nvPr/>
          </p:nvSpPr>
          <p:spPr>
            <a:xfrm flipH="1">
              <a:off x="8085063" y="2325704"/>
              <a:ext cx="176162" cy="225868"/>
            </a:xfrm>
            <a:custGeom>
              <a:avLst/>
              <a:gdLst/>
              <a:ahLst/>
              <a:cxnLst/>
              <a:rect l="l" t="t" r="r" b="b"/>
              <a:pathLst>
                <a:path w="6273" h="8340" fill="none" extrusionOk="0">
                  <a:moveTo>
                    <a:pt x="1702" y="4070"/>
                  </a:moveTo>
                  <a:cubicBezTo>
                    <a:pt x="2536" y="3036"/>
                    <a:pt x="3270" y="2035"/>
                    <a:pt x="4104" y="1001"/>
                  </a:cubicBezTo>
                  <a:cubicBezTo>
                    <a:pt x="4304" y="667"/>
                    <a:pt x="4638" y="367"/>
                    <a:pt x="5004" y="200"/>
                  </a:cubicBezTo>
                  <a:cubicBezTo>
                    <a:pt x="5371" y="0"/>
                    <a:pt x="5838" y="100"/>
                    <a:pt x="6072" y="467"/>
                  </a:cubicBezTo>
                  <a:cubicBezTo>
                    <a:pt x="6272" y="868"/>
                    <a:pt x="6039" y="1301"/>
                    <a:pt x="5872" y="1668"/>
                  </a:cubicBezTo>
                  <a:cubicBezTo>
                    <a:pt x="5471" y="2469"/>
                    <a:pt x="5305" y="3303"/>
                    <a:pt x="5271" y="4170"/>
                  </a:cubicBezTo>
                  <a:cubicBezTo>
                    <a:pt x="5338" y="4804"/>
                    <a:pt x="5305" y="5438"/>
                    <a:pt x="5238" y="6071"/>
                  </a:cubicBezTo>
                  <a:cubicBezTo>
                    <a:pt x="4771" y="8340"/>
                    <a:pt x="1" y="7472"/>
                    <a:pt x="1202" y="4837"/>
                  </a:cubicBezTo>
                  <a:cubicBezTo>
                    <a:pt x="1335" y="4570"/>
                    <a:pt x="1502" y="4303"/>
                    <a:pt x="1702" y="4070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18;p33">
              <a:extLst>
                <a:ext uri="{FF2B5EF4-FFF2-40B4-BE49-F238E27FC236}">
                  <a16:creationId xmlns:a16="http://schemas.microsoft.com/office/drawing/2014/main" id="{3DEBAA8E-25B2-0E80-70F5-71018DD810C7}"/>
                </a:ext>
              </a:extLst>
            </p:cNvPr>
            <p:cNvSpPr/>
            <p:nvPr/>
          </p:nvSpPr>
          <p:spPr>
            <a:xfrm>
              <a:off x="7761721" y="3128172"/>
              <a:ext cx="60911" cy="58769"/>
            </a:xfrm>
            <a:custGeom>
              <a:avLst/>
              <a:gdLst/>
              <a:ahLst/>
              <a:cxnLst/>
              <a:rect l="l" t="t" r="r" b="b"/>
              <a:pathLst>
                <a:path w="2169" h="2170" fill="none" extrusionOk="0">
                  <a:moveTo>
                    <a:pt x="2168" y="1068"/>
                  </a:moveTo>
                  <a:cubicBezTo>
                    <a:pt x="2168" y="1669"/>
                    <a:pt x="1701" y="2169"/>
                    <a:pt x="1101" y="2169"/>
                  </a:cubicBezTo>
                  <a:cubicBezTo>
                    <a:pt x="500" y="2169"/>
                    <a:pt x="0" y="1669"/>
                    <a:pt x="0" y="1068"/>
                  </a:cubicBezTo>
                  <a:cubicBezTo>
                    <a:pt x="0" y="501"/>
                    <a:pt x="500" y="1"/>
                    <a:pt x="1101" y="1"/>
                  </a:cubicBezTo>
                  <a:cubicBezTo>
                    <a:pt x="1701" y="1"/>
                    <a:pt x="2168" y="501"/>
                    <a:pt x="2168" y="1068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19;p33">
              <a:extLst>
                <a:ext uri="{FF2B5EF4-FFF2-40B4-BE49-F238E27FC236}">
                  <a16:creationId xmlns:a16="http://schemas.microsoft.com/office/drawing/2014/main" id="{2A72F0A1-C12B-1660-3A29-7AC7700B6821}"/>
                </a:ext>
              </a:extLst>
            </p:cNvPr>
            <p:cNvSpPr/>
            <p:nvPr/>
          </p:nvSpPr>
          <p:spPr>
            <a:xfrm>
              <a:off x="5707430" y="3408119"/>
              <a:ext cx="60911" cy="58769"/>
            </a:xfrm>
            <a:custGeom>
              <a:avLst/>
              <a:gdLst/>
              <a:ahLst/>
              <a:cxnLst/>
              <a:rect l="l" t="t" r="r" b="b"/>
              <a:pathLst>
                <a:path w="2169" h="2170" fill="none" extrusionOk="0">
                  <a:moveTo>
                    <a:pt x="2168" y="1068"/>
                  </a:moveTo>
                  <a:cubicBezTo>
                    <a:pt x="2168" y="1669"/>
                    <a:pt x="1701" y="2169"/>
                    <a:pt x="1101" y="2169"/>
                  </a:cubicBezTo>
                  <a:cubicBezTo>
                    <a:pt x="500" y="2169"/>
                    <a:pt x="0" y="1669"/>
                    <a:pt x="0" y="1068"/>
                  </a:cubicBezTo>
                  <a:cubicBezTo>
                    <a:pt x="0" y="501"/>
                    <a:pt x="500" y="1"/>
                    <a:pt x="1101" y="1"/>
                  </a:cubicBezTo>
                  <a:cubicBezTo>
                    <a:pt x="1701" y="1"/>
                    <a:pt x="2168" y="501"/>
                    <a:pt x="2168" y="1068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0;p33">
              <a:extLst>
                <a:ext uri="{FF2B5EF4-FFF2-40B4-BE49-F238E27FC236}">
                  <a16:creationId xmlns:a16="http://schemas.microsoft.com/office/drawing/2014/main" id="{F0FF129F-7B38-57E4-8377-EC4D3AE07EF4}"/>
                </a:ext>
              </a:extLst>
            </p:cNvPr>
            <p:cNvSpPr/>
            <p:nvPr/>
          </p:nvSpPr>
          <p:spPr>
            <a:xfrm>
              <a:off x="6090307" y="2839215"/>
              <a:ext cx="176162" cy="225868"/>
            </a:xfrm>
            <a:custGeom>
              <a:avLst/>
              <a:gdLst/>
              <a:ahLst/>
              <a:cxnLst/>
              <a:rect l="l" t="t" r="r" b="b"/>
              <a:pathLst>
                <a:path w="6273" h="8340" fill="none" extrusionOk="0">
                  <a:moveTo>
                    <a:pt x="1702" y="4070"/>
                  </a:moveTo>
                  <a:cubicBezTo>
                    <a:pt x="2536" y="3036"/>
                    <a:pt x="3270" y="2035"/>
                    <a:pt x="4104" y="1001"/>
                  </a:cubicBezTo>
                  <a:cubicBezTo>
                    <a:pt x="4304" y="667"/>
                    <a:pt x="4638" y="367"/>
                    <a:pt x="5004" y="200"/>
                  </a:cubicBezTo>
                  <a:cubicBezTo>
                    <a:pt x="5371" y="0"/>
                    <a:pt x="5838" y="100"/>
                    <a:pt x="6072" y="467"/>
                  </a:cubicBezTo>
                  <a:cubicBezTo>
                    <a:pt x="6272" y="868"/>
                    <a:pt x="6039" y="1301"/>
                    <a:pt x="5872" y="1668"/>
                  </a:cubicBezTo>
                  <a:cubicBezTo>
                    <a:pt x="5471" y="2469"/>
                    <a:pt x="5305" y="3303"/>
                    <a:pt x="5271" y="4170"/>
                  </a:cubicBezTo>
                  <a:cubicBezTo>
                    <a:pt x="5338" y="4804"/>
                    <a:pt x="5305" y="5438"/>
                    <a:pt x="5238" y="6071"/>
                  </a:cubicBezTo>
                  <a:cubicBezTo>
                    <a:pt x="4771" y="8340"/>
                    <a:pt x="1" y="7472"/>
                    <a:pt x="1202" y="4837"/>
                  </a:cubicBezTo>
                  <a:cubicBezTo>
                    <a:pt x="1335" y="4570"/>
                    <a:pt x="1502" y="4303"/>
                    <a:pt x="1702" y="4070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dk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3B9110-A32F-D224-8A4C-2C50F5D93F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76"/>
    </mc:Choice>
    <mc:Fallback>
      <p:transition spd="slow" advTm="14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07;p42">
            <a:extLst>
              <a:ext uri="{FF2B5EF4-FFF2-40B4-BE49-F238E27FC236}">
                <a16:creationId xmlns:a16="http://schemas.microsoft.com/office/drawing/2014/main" id="{07C5968E-22D1-4FCB-DF6F-5455AA81A318}"/>
              </a:ext>
            </a:extLst>
          </p:cNvPr>
          <p:cNvSpPr/>
          <p:nvPr/>
        </p:nvSpPr>
        <p:spPr>
          <a:xfrm rot="5400000">
            <a:off x="397011" y="467677"/>
            <a:ext cx="529110" cy="13278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814;p54">
            <a:extLst>
              <a:ext uri="{FF2B5EF4-FFF2-40B4-BE49-F238E27FC236}">
                <a16:creationId xmlns:a16="http://schemas.microsoft.com/office/drawing/2014/main" id="{F82A69B1-CEB4-907F-8DC1-C2A02EBDDC86}"/>
              </a:ext>
            </a:extLst>
          </p:cNvPr>
          <p:cNvSpPr txBox="1">
            <a:spLocks/>
          </p:cNvSpPr>
          <p:nvPr/>
        </p:nvSpPr>
        <p:spPr>
          <a:xfrm>
            <a:off x="693647" y="969282"/>
            <a:ext cx="470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r>
              <a:rPr lang="en" sz="1800">
                <a:solidFill>
                  <a:schemeClr val="accent6"/>
                </a:solidFill>
              </a:rPr>
              <a:t>01.</a:t>
            </a:r>
          </a:p>
        </p:txBody>
      </p:sp>
      <p:sp>
        <p:nvSpPr>
          <p:cNvPr id="4" name="Google Shape;2651;p50">
            <a:extLst>
              <a:ext uri="{FF2B5EF4-FFF2-40B4-BE49-F238E27FC236}">
                <a16:creationId xmlns:a16="http://schemas.microsoft.com/office/drawing/2014/main" id="{1E2C98EE-225B-8893-2B05-C0693F831A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0902" y="254525"/>
            <a:ext cx="6078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LOW FIDELITY PROTOTYPE</a:t>
            </a:r>
          </a:p>
        </p:txBody>
      </p:sp>
      <p:sp>
        <p:nvSpPr>
          <p:cNvPr id="6" name="Google Shape;2809;p54">
            <a:extLst>
              <a:ext uri="{FF2B5EF4-FFF2-40B4-BE49-F238E27FC236}">
                <a16:creationId xmlns:a16="http://schemas.microsoft.com/office/drawing/2014/main" id="{52B6B84D-7A34-72C3-23A0-D8EF7FBE7900}"/>
              </a:ext>
            </a:extLst>
          </p:cNvPr>
          <p:cNvSpPr txBox="1">
            <a:spLocks noGrp="1"/>
          </p:cNvSpPr>
          <p:nvPr/>
        </p:nvSpPr>
        <p:spPr>
          <a:xfrm>
            <a:off x="1312133" y="956530"/>
            <a:ext cx="38847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Initial ideas</a:t>
            </a:r>
          </a:p>
        </p:txBody>
      </p:sp>
      <p:sp>
        <p:nvSpPr>
          <p:cNvPr id="2" name="Google Shape;1954;p39">
            <a:extLst>
              <a:ext uri="{FF2B5EF4-FFF2-40B4-BE49-F238E27FC236}">
                <a16:creationId xmlns:a16="http://schemas.microsoft.com/office/drawing/2014/main" id="{1BEEC58B-0EE0-4837-F779-BC4B5E17BF7A}"/>
              </a:ext>
            </a:extLst>
          </p:cNvPr>
          <p:cNvSpPr/>
          <p:nvPr/>
        </p:nvSpPr>
        <p:spPr>
          <a:xfrm>
            <a:off x="3283251" y="1648237"/>
            <a:ext cx="2796269" cy="69593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52;p50">
            <a:extLst>
              <a:ext uri="{FF2B5EF4-FFF2-40B4-BE49-F238E27FC236}">
                <a16:creationId xmlns:a16="http://schemas.microsoft.com/office/drawing/2014/main" id="{8B71EF5E-40BB-6537-4D3B-4F55BEFDD838}"/>
              </a:ext>
            </a:extLst>
          </p:cNvPr>
          <p:cNvSpPr txBox="1">
            <a:spLocks/>
          </p:cNvSpPr>
          <p:nvPr/>
        </p:nvSpPr>
        <p:spPr>
          <a:xfrm>
            <a:off x="3888088" y="1779288"/>
            <a:ext cx="1576882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spcAft>
                <a:spcPts val="1200"/>
              </a:spcAft>
              <a:buFont typeface="Didact Gothic"/>
              <a:buNone/>
            </a:pPr>
            <a:r>
              <a:rPr lang="pt-PT" sz="2400">
                <a:solidFill>
                  <a:schemeClr val="bg1"/>
                </a:solidFill>
                <a:latin typeface="Bayon"/>
                <a:ea typeface="Bayon"/>
                <a:cs typeface="Bayon"/>
                <a:sym typeface="Bayon"/>
              </a:rPr>
              <a:t>MOBILE APP</a:t>
            </a:r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B1C0D4F6-8C02-F998-31EE-42D40282EF99}"/>
              </a:ext>
            </a:extLst>
          </p:cNvPr>
          <p:cNvCxnSpPr/>
          <p:nvPr/>
        </p:nvCxnSpPr>
        <p:spPr>
          <a:xfrm>
            <a:off x="4677127" y="2423059"/>
            <a:ext cx="0" cy="275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52;p50">
            <a:extLst>
              <a:ext uri="{FF2B5EF4-FFF2-40B4-BE49-F238E27FC236}">
                <a16:creationId xmlns:a16="http://schemas.microsoft.com/office/drawing/2014/main" id="{1005C102-7BFA-ED45-8CD8-BD0BCAD83BEE}"/>
              </a:ext>
            </a:extLst>
          </p:cNvPr>
          <p:cNvSpPr txBox="1">
            <a:spLocks/>
          </p:cNvSpPr>
          <p:nvPr/>
        </p:nvSpPr>
        <p:spPr>
          <a:xfrm>
            <a:off x="3891061" y="2693645"/>
            <a:ext cx="1576882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spcAft>
                <a:spcPts val="1200"/>
              </a:spcAft>
              <a:buFont typeface="Didact Gothic"/>
              <a:buNone/>
            </a:pPr>
            <a:r>
              <a:rPr lang="pt-PT" sz="1600">
                <a:solidFill>
                  <a:schemeClr val="tx1"/>
                </a:solidFill>
                <a:latin typeface="Bayon"/>
                <a:ea typeface="Bayon"/>
                <a:cs typeface="Bayon"/>
                <a:sym typeface="Bayon"/>
              </a:rPr>
              <a:t>MANY FEATURES: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041BBB4-D89E-F383-49DC-733C46988E90}"/>
              </a:ext>
            </a:extLst>
          </p:cNvPr>
          <p:cNvSpPr txBox="1"/>
          <p:nvPr/>
        </p:nvSpPr>
        <p:spPr>
          <a:xfrm>
            <a:off x="2512274" y="2947737"/>
            <a:ext cx="4333874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>
                <a:solidFill>
                  <a:schemeClr val="accent6">
                    <a:lumMod val="50000"/>
                  </a:schemeClr>
                </a:solidFill>
              </a:rPr>
              <a:t>Interface </a:t>
            </a:r>
            <a:r>
              <a:rPr lang="pt-PT" err="1">
                <a:solidFill>
                  <a:schemeClr val="accent6">
                    <a:lumMod val="50000"/>
                  </a:schemeClr>
                </a:solidFill>
              </a:rPr>
              <a:t>with</a:t>
            </a:r>
            <a:r>
              <a:rPr lang="pt-PT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PT" err="1">
                <a:solidFill>
                  <a:schemeClr val="accent6">
                    <a:lumMod val="50000"/>
                  </a:schemeClr>
                </a:solidFill>
              </a:rPr>
              <a:t>bank</a:t>
            </a:r>
            <a:r>
              <a:rPr lang="pt-PT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PT" err="1">
                <a:solidFill>
                  <a:schemeClr val="accent6">
                    <a:lumMod val="50000"/>
                  </a:schemeClr>
                </a:solidFill>
              </a:rPr>
              <a:t>accounts</a:t>
            </a:r>
            <a:endParaRPr lang="pt-PT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Split bills with friends</a:t>
            </a:r>
            <a:endParaRPr lang="pt-PT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Schedule warnings for payments</a:t>
            </a:r>
          </a:p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Inputting transactions in personalized categories</a:t>
            </a:r>
          </a:p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Change transaction from one category to another</a:t>
            </a:r>
          </a:p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Able to add and remove categories</a:t>
            </a:r>
          </a:p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Manually add a new transaction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pt-PT"/>
          </a:p>
          <a:p>
            <a:endParaRPr lang="pt-PT"/>
          </a:p>
          <a:p>
            <a:endParaRPr lang="pt-PT"/>
          </a:p>
          <a:p>
            <a:endParaRPr lang="pt-PT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0D2E629-1D9D-FA58-414A-AFF441B3F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26"/>
    </mc:Choice>
    <mc:Fallback>
      <p:transition spd="slow" advTm="28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D10FA488-EC04-4BE1-49F9-DDAD6D2F9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721" y="1517427"/>
            <a:ext cx="2147357" cy="3180118"/>
          </a:xfrm>
          <a:prstGeom prst="rect">
            <a:avLst/>
          </a:prstGeom>
        </p:spPr>
      </p:pic>
      <p:sp>
        <p:nvSpPr>
          <p:cNvPr id="18" name="Google Shape;2649;p50">
            <a:extLst>
              <a:ext uri="{FF2B5EF4-FFF2-40B4-BE49-F238E27FC236}">
                <a16:creationId xmlns:a16="http://schemas.microsoft.com/office/drawing/2014/main" id="{5ADECC10-550C-9E64-043A-D7BF0E42DDD5}"/>
              </a:ext>
            </a:extLst>
          </p:cNvPr>
          <p:cNvSpPr/>
          <p:nvPr/>
        </p:nvSpPr>
        <p:spPr>
          <a:xfrm rot="5400000">
            <a:off x="6989768" y="1666685"/>
            <a:ext cx="717000" cy="1129200"/>
          </a:xfrm>
          <a:prstGeom prst="round2SameRect">
            <a:avLst>
              <a:gd name="adj1" fmla="val 49646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650;p50">
            <a:extLst>
              <a:ext uri="{FF2B5EF4-FFF2-40B4-BE49-F238E27FC236}">
                <a16:creationId xmlns:a16="http://schemas.microsoft.com/office/drawing/2014/main" id="{18238AE3-B04E-64B7-C3C4-99F6B2A0061A}"/>
              </a:ext>
            </a:extLst>
          </p:cNvPr>
          <p:cNvSpPr/>
          <p:nvPr/>
        </p:nvSpPr>
        <p:spPr>
          <a:xfrm rot="5400000">
            <a:off x="5412120" y="1666685"/>
            <a:ext cx="717000" cy="1129200"/>
          </a:xfrm>
          <a:prstGeom prst="round2SameRect">
            <a:avLst>
              <a:gd name="adj1" fmla="val 49646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52;p50">
            <a:extLst>
              <a:ext uri="{FF2B5EF4-FFF2-40B4-BE49-F238E27FC236}">
                <a16:creationId xmlns:a16="http://schemas.microsoft.com/office/drawing/2014/main" id="{6EF79525-0C4E-00C9-FB02-2D51FD1B85E9}"/>
              </a:ext>
            </a:extLst>
          </p:cNvPr>
          <p:cNvSpPr txBox="1">
            <a:spLocks/>
          </p:cNvSpPr>
          <p:nvPr/>
        </p:nvSpPr>
        <p:spPr>
          <a:xfrm>
            <a:off x="5202258" y="2019634"/>
            <a:ext cx="1133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spcAft>
                <a:spcPts val="1200"/>
              </a:spcAft>
              <a:buFont typeface="Didact Gothic"/>
              <a:buNone/>
            </a:pPr>
            <a:r>
              <a:rPr lang="pt-PT" sz="1800" err="1">
                <a:solidFill>
                  <a:schemeClr val="accent6"/>
                </a:solidFill>
                <a:latin typeface="Bayon"/>
                <a:ea typeface="Bayon"/>
                <a:cs typeface="Bayon"/>
              </a:rPr>
              <a:t>testing</a:t>
            </a:r>
          </a:p>
        </p:txBody>
      </p:sp>
      <p:sp>
        <p:nvSpPr>
          <p:cNvPr id="24" name="Google Shape;2653;p50">
            <a:extLst>
              <a:ext uri="{FF2B5EF4-FFF2-40B4-BE49-F238E27FC236}">
                <a16:creationId xmlns:a16="http://schemas.microsoft.com/office/drawing/2014/main" id="{FBFC4E27-5E0E-E623-2254-87AF75C49675}"/>
              </a:ext>
            </a:extLst>
          </p:cNvPr>
          <p:cNvSpPr txBox="1">
            <a:spLocks/>
          </p:cNvSpPr>
          <p:nvPr/>
        </p:nvSpPr>
        <p:spPr>
          <a:xfrm>
            <a:off x="6782059" y="2019634"/>
            <a:ext cx="1133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spcAft>
                <a:spcPts val="1200"/>
              </a:spcAft>
              <a:buFont typeface="Didact Gothic"/>
              <a:buNone/>
            </a:pPr>
            <a:r>
              <a:rPr lang="pt-PT" sz="1800">
                <a:solidFill>
                  <a:schemeClr val="accent6"/>
                </a:solidFill>
                <a:latin typeface="Bayon"/>
                <a:ea typeface="Bayon"/>
                <a:cs typeface="Bayon"/>
              </a:rPr>
              <a:t>Feedback</a:t>
            </a:r>
          </a:p>
        </p:txBody>
      </p:sp>
      <p:sp>
        <p:nvSpPr>
          <p:cNvPr id="26" name="Google Shape;2657;p50">
            <a:extLst>
              <a:ext uri="{FF2B5EF4-FFF2-40B4-BE49-F238E27FC236}">
                <a16:creationId xmlns:a16="http://schemas.microsoft.com/office/drawing/2014/main" id="{66F53017-F184-5435-9E24-E1B0B9FFDDD0}"/>
              </a:ext>
            </a:extLst>
          </p:cNvPr>
          <p:cNvSpPr txBox="1">
            <a:spLocks/>
          </p:cNvSpPr>
          <p:nvPr/>
        </p:nvSpPr>
        <p:spPr>
          <a:xfrm>
            <a:off x="5043508" y="2669196"/>
            <a:ext cx="13755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pt-PT" err="1"/>
              <a:t>Users</a:t>
            </a:r>
            <a:r>
              <a:rPr lang="pt-PT"/>
              <a:t> </a:t>
            </a:r>
            <a:r>
              <a:rPr lang="pt-PT" err="1"/>
              <a:t>interact</a:t>
            </a:r>
            <a:r>
              <a:rPr lang="pt-PT"/>
              <a:t> </a:t>
            </a:r>
            <a:r>
              <a:rPr lang="pt-PT" err="1"/>
              <a:t>with</a:t>
            </a:r>
            <a:r>
              <a:rPr lang="pt-PT"/>
              <a:t> </a:t>
            </a:r>
            <a:r>
              <a:rPr lang="pt-PT" err="1"/>
              <a:t>low</a:t>
            </a:r>
            <a:r>
              <a:rPr lang="pt-PT"/>
              <a:t> </a:t>
            </a:r>
            <a:r>
              <a:rPr lang="pt-PT" err="1"/>
              <a:t>fidelity</a:t>
            </a:r>
            <a:r>
              <a:rPr lang="pt-PT"/>
              <a:t> </a:t>
            </a:r>
            <a:r>
              <a:rPr lang="pt-PT" err="1"/>
              <a:t>prototype</a:t>
            </a:r>
          </a:p>
        </p:txBody>
      </p:sp>
      <p:sp>
        <p:nvSpPr>
          <p:cNvPr id="28" name="Google Shape;2662;p50">
            <a:extLst>
              <a:ext uri="{FF2B5EF4-FFF2-40B4-BE49-F238E27FC236}">
                <a16:creationId xmlns:a16="http://schemas.microsoft.com/office/drawing/2014/main" id="{56D4ACA3-27CB-A3AB-B21F-38D248DC1B94}"/>
              </a:ext>
            </a:extLst>
          </p:cNvPr>
          <p:cNvSpPr/>
          <p:nvPr/>
        </p:nvSpPr>
        <p:spPr>
          <a:xfrm>
            <a:off x="6454444" y="2099584"/>
            <a:ext cx="210000" cy="26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57;p50">
            <a:extLst>
              <a:ext uri="{FF2B5EF4-FFF2-40B4-BE49-F238E27FC236}">
                <a16:creationId xmlns:a16="http://schemas.microsoft.com/office/drawing/2014/main" id="{CEC7DCB5-812C-8CB6-1E9E-A7A07BBCD332}"/>
              </a:ext>
            </a:extLst>
          </p:cNvPr>
          <p:cNvSpPr txBox="1">
            <a:spLocks/>
          </p:cNvSpPr>
          <p:nvPr/>
        </p:nvSpPr>
        <p:spPr>
          <a:xfrm>
            <a:off x="6671416" y="2669196"/>
            <a:ext cx="13755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pt-PT" err="1"/>
              <a:t>Provide</a:t>
            </a:r>
            <a:r>
              <a:rPr lang="pt-PT"/>
              <a:t> </a:t>
            </a:r>
            <a:r>
              <a:rPr lang="pt-PT" err="1"/>
              <a:t>us</a:t>
            </a:r>
            <a:r>
              <a:rPr lang="pt-PT"/>
              <a:t> </a:t>
            </a:r>
            <a:r>
              <a:rPr lang="pt-PT" err="1"/>
              <a:t>with</a:t>
            </a:r>
            <a:r>
              <a:rPr lang="pt-PT"/>
              <a:t> </a:t>
            </a:r>
            <a:r>
              <a:rPr lang="pt-PT" err="1"/>
              <a:t>important</a:t>
            </a:r>
            <a:r>
              <a:rPr lang="pt-PT"/>
              <a:t> </a:t>
            </a:r>
            <a:r>
              <a:rPr lang="pt-PT" err="1"/>
              <a:t>information</a:t>
            </a:r>
            <a:r>
              <a:rPr lang="pt-PT"/>
              <a:t> </a:t>
            </a:r>
            <a:r>
              <a:rPr lang="pt-PT" err="1"/>
              <a:t>that</a:t>
            </a:r>
            <a:r>
              <a:rPr lang="pt-PT"/>
              <a:t> </a:t>
            </a:r>
            <a:r>
              <a:rPr lang="pt-PT" err="1"/>
              <a:t>will</a:t>
            </a:r>
            <a:r>
              <a:rPr lang="pt-PT"/>
              <a:t> </a:t>
            </a:r>
            <a:r>
              <a:rPr lang="pt-PT" err="1"/>
              <a:t>allow</a:t>
            </a:r>
            <a:r>
              <a:rPr lang="pt-PT"/>
              <a:t> </a:t>
            </a:r>
            <a:r>
              <a:rPr lang="pt-PT" err="1"/>
              <a:t>us</a:t>
            </a:r>
            <a:r>
              <a:rPr lang="pt-PT"/>
              <a:t> to improve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prototype</a:t>
            </a:r>
          </a:p>
        </p:txBody>
      </p:sp>
      <p:sp>
        <p:nvSpPr>
          <p:cNvPr id="3" name="Google Shape;2107;p42">
            <a:extLst>
              <a:ext uri="{FF2B5EF4-FFF2-40B4-BE49-F238E27FC236}">
                <a16:creationId xmlns:a16="http://schemas.microsoft.com/office/drawing/2014/main" id="{07C5968E-22D1-4FCB-DF6F-5455AA81A318}"/>
              </a:ext>
            </a:extLst>
          </p:cNvPr>
          <p:cNvSpPr/>
          <p:nvPr/>
        </p:nvSpPr>
        <p:spPr>
          <a:xfrm rot="5400000">
            <a:off x="397011" y="467677"/>
            <a:ext cx="529110" cy="13278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814;p54">
            <a:extLst>
              <a:ext uri="{FF2B5EF4-FFF2-40B4-BE49-F238E27FC236}">
                <a16:creationId xmlns:a16="http://schemas.microsoft.com/office/drawing/2014/main" id="{F82A69B1-CEB4-907F-8DC1-C2A02EBDDC86}"/>
              </a:ext>
            </a:extLst>
          </p:cNvPr>
          <p:cNvSpPr txBox="1">
            <a:spLocks/>
          </p:cNvSpPr>
          <p:nvPr/>
        </p:nvSpPr>
        <p:spPr>
          <a:xfrm>
            <a:off x="693647" y="969282"/>
            <a:ext cx="470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r>
              <a:rPr lang="en" sz="1800">
                <a:solidFill>
                  <a:schemeClr val="accent6"/>
                </a:solidFill>
              </a:rPr>
              <a:t>02.</a:t>
            </a:r>
          </a:p>
        </p:txBody>
      </p:sp>
      <p:sp>
        <p:nvSpPr>
          <p:cNvPr id="4" name="Google Shape;2651;p50">
            <a:extLst>
              <a:ext uri="{FF2B5EF4-FFF2-40B4-BE49-F238E27FC236}">
                <a16:creationId xmlns:a16="http://schemas.microsoft.com/office/drawing/2014/main" id="{1E2C98EE-225B-8893-2B05-C0693F831A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0902" y="254525"/>
            <a:ext cx="6078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LOW FIDELITY PROTOTYPE</a:t>
            </a:r>
          </a:p>
        </p:txBody>
      </p:sp>
      <p:sp>
        <p:nvSpPr>
          <p:cNvPr id="6" name="Google Shape;2809;p54">
            <a:extLst>
              <a:ext uri="{FF2B5EF4-FFF2-40B4-BE49-F238E27FC236}">
                <a16:creationId xmlns:a16="http://schemas.microsoft.com/office/drawing/2014/main" id="{52B6B84D-7A34-72C3-23A0-D8EF7FBE7900}"/>
              </a:ext>
            </a:extLst>
          </p:cNvPr>
          <p:cNvSpPr txBox="1">
            <a:spLocks noGrp="1"/>
          </p:cNvSpPr>
          <p:nvPr/>
        </p:nvSpPr>
        <p:spPr>
          <a:xfrm>
            <a:off x="1312133" y="956530"/>
            <a:ext cx="38847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Wizard of oz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37FFAEA-5674-33D4-2460-2E6EB746C6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5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97"/>
    </mc:Choice>
    <mc:Fallback>
      <p:transition spd="slow" advTm="42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07;p42">
            <a:extLst>
              <a:ext uri="{FF2B5EF4-FFF2-40B4-BE49-F238E27FC236}">
                <a16:creationId xmlns:a16="http://schemas.microsoft.com/office/drawing/2014/main" id="{07C5968E-22D1-4FCB-DF6F-5455AA81A318}"/>
              </a:ext>
            </a:extLst>
          </p:cNvPr>
          <p:cNvSpPr/>
          <p:nvPr/>
        </p:nvSpPr>
        <p:spPr>
          <a:xfrm rot="5400000">
            <a:off x="397011" y="467677"/>
            <a:ext cx="529110" cy="13278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814;p54">
            <a:extLst>
              <a:ext uri="{FF2B5EF4-FFF2-40B4-BE49-F238E27FC236}">
                <a16:creationId xmlns:a16="http://schemas.microsoft.com/office/drawing/2014/main" id="{F82A69B1-CEB4-907F-8DC1-C2A02EBDDC86}"/>
              </a:ext>
            </a:extLst>
          </p:cNvPr>
          <p:cNvSpPr txBox="1">
            <a:spLocks/>
          </p:cNvSpPr>
          <p:nvPr/>
        </p:nvSpPr>
        <p:spPr>
          <a:xfrm>
            <a:off x="693647" y="969282"/>
            <a:ext cx="470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r>
              <a:rPr lang="en" sz="1800">
                <a:solidFill>
                  <a:schemeClr val="accent6"/>
                </a:solidFill>
              </a:rPr>
              <a:t>03.</a:t>
            </a:r>
          </a:p>
        </p:txBody>
      </p:sp>
      <p:sp>
        <p:nvSpPr>
          <p:cNvPr id="4" name="Google Shape;2651;p50">
            <a:extLst>
              <a:ext uri="{FF2B5EF4-FFF2-40B4-BE49-F238E27FC236}">
                <a16:creationId xmlns:a16="http://schemas.microsoft.com/office/drawing/2014/main" id="{1E2C98EE-225B-8893-2B05-C0693F831A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0902" y="254525"/>
            <a:ext cx="6078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LOW FIDELITY PROTOTYPE</a:t>
            </a:r>
          </a:p>
        </p:txBody>
      </p:sp>
      <p:sp>
        <p:nvSpPr>
          <p:cNvPr id="6" name="Google Shape;2809;p54">
            <a:extLst>
              <a:ext uri="{FF2B5EF4-FFF2-40B4-BE49-F238E27FC236}">
                <a16:creationId xmlns:a16="http://schemas.microsoft.com/office/drawing/2014/main" id="{52B6B84D-7A34-72C3-23A0-D8EF7FBE7900}"/>
              </a:ext>
            </a:extLst>
          </p:cNvPr>
          <p:cNvSpPr txBox="1">
            <a:spLocks noGrp="1"/>
          </p:cNvSpPr>
          <p:nvPr/>
        </p:nvSpPr>
        <p:spPr>
          <a:xfrm>
            <a:off x="1312133" y="956530"/>
            <a:ext cx="38847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yon"/>
              <a:buNone/>
              <a:defRPr sz="18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yon"/>
              <a:buNone/>
              <a:defRPr sz="14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">
                <a:solidFill>
                  <a:schemeClr val="accent1"/>
                </a:solidFill>
              </a:rPr>
              <a:t>User's feedback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A663D87-E604-1F3B-CEF3-1A0A7905E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0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85"/>
    </mc:Choice>
    <mc:Fallback>
      <p:transition spd="slow" advTm="97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2"/>
          <p:cNvSpPr/>
          <p:nvPr/>
        </p:nvSpPr>
        <p:spPr>
          <a:xfrm rot="5400000">
            <a:off x="1183801" y="1377000"/>
            <a:ext cx="717000" cy="3120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42"/>
          <p:cNvSpPr/>
          <p:nvPr/>
        </p:nvSpPr>
        <p:spPr>
          <a:xfrm>
            <a:off x="719989" y="1483989"/>
            <a:ext cx="1862911" cy="8952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Paytone One"/>
              </a:rPr>
              <a:t>0</a:t>
            </a:r>
            <a:r>
              <a:rPr lang="pt-PT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Paytone One"/>
              </a:rPr>
              <a:t>2</a:t>
            </a:r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Paytone One"/>
              </a:rPr>
              <a:t>.</a:t>
            </a:r>
          </a:p>
        </p:txBody>
      </p:sp>
      <p:grpSp>
        <p:nvGrpSpPr>
          <p:cNvPr id="2111" name="Google Shape;2111;p42"/>
          <p:cNvGrpSpPr/>
          <p:nvPr/>
        </p:nvGrpSpPr>
        <p:grpSpPr>
          <a:xfrm>
            <a:off x="4456381" y="1028825"/>
            <a:ext cx="3657062" cy="3359867"/>
            <a:chOff x="4456381" y="1028825"/>
            <a:chExt cx="3657062" cy="3359867"/>
          </a:xfrm>
        </p:grpSpPr>
        <p:grpSp>
          <p:nvGrpSpPr>
            <p:cNvPr id="2112" name="Google Shape;2112;p42"/>
            <p:cNvGrpSpPr/>
            <p:nvPr/>
          </p:nvGrpSpPr>
          <p:grpSpPr>
            <a:xfrm>
              <a:off x="4806350" y="1028825"/>
              <a:ext cx="2998000" cy="2881257"/>
              <a:chOff x="4758675" y="913000"/>
              <a:chExt cx="2998000" cy="2881257"/>
            </a:xfrm>
          </p:grpSpPr>
          <p:sp>
            <p:nvSpPr>
              <p:cNvPr id="2113" name="Google Shape;2113;p42"/>
              <p:cNvSpPr/>
              <p:nvPr/>
            </p:nvSpPr>
            <p:spPr>
              <a:xfrm>
                <a:off x="4958825" y="1196857"/>
                <a:ext cx="2597700" cy="259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14" name="Google Shape;2114;p42"/>
              <p:cNvGrpSpPr/>
              <p:nvPr/>
            </p:nvGrpSpPr>
            <p:grpSpPr>
              <a:xfrm>
                <a:off x="4758675" y="913000"/>
                <a:ext cx="2998000" cy="1732100"/>
                <a:chOff x="4799625" y="135925"/>
                <a:chExt cx="2998000" cy="1732100"/>
              </a:xfrm>
            </p:grpSpPr>
            <p:sp>
              <p:nvSpPr>
                <p:cNvPr id="2115" name="Google Shape;2115;p42"/>
                <p:cNvSpPr/>
                <p:nvPr/>
              </p:nvSpPr>
              <p:spPr>
                <a:xfrm>
                  <a:off x="4799625" y="371100"/>
                  <a:ext cx="31725" cy="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34" fill="none" extrusionOk="0">
                      <a:moveTo>
                        <a:pt x="1" y="1"/>
                      </a:moveTo>
                      <a:lnTo>
                        <a:pt x="1268" y="34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42"/>
                <p:cNvSpPr/>
                <p:nvPr/>
              </p:nvSpPr>
              <p:spPr>
                <a:xfrm>
                  <a:off x="4866350" y="373600"/>
                  <a:ext cx="246025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1" h="268" fill="none" extrusionOk="0">
                      <a:moveTo>
                        <a:pt x="0" y="1"/>
                      </a:moveTo>
                      <a:lnTo>
                        <a:pt x="9841" y="267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42"/>
                <p:cNvSpPr/>
                <p:nvPr/>
              </p:nvSpPr>
              <p:spPr>
                <a:xfrm>
                  <a:off x="5129875" y="381100"/>
                  <a:ext cx="31700" cy="3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69" fill="none" extrusionOk="0">
                      <a:moveTo>
                        <a:pt x="0" y="1"/>
                      </a:moveTo>
                      <a:lnTo>
                        <a:pt x="1268" y="34"/>
                      </a:lnTo>
                      <a:lnTo>
                        <a:pt x="1234" y="1268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42"/>
                <p:cNvSpPr/>
                <p:nvPr/>
              </p:nvSpPr>
              <p:spPr>
                <a:xfrm>
                  <a:off x="5151550" y="455325"/>
                  <a:ext cx="8350" cy="5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0349" fill="none" extrusionOk="0">
                      <a:moveTo>
                        <a:pt x="334" y="1"/>
                      </a:moveTo>
                      <a:lnTo>
                        <a:pt x="0" y="20349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42"/>
                <p:cNvSpPr/>
                <p:nvPr/>
              </p:nvSpPr>
              <p:spPr>
                <a:xfrm>
                  <a:off x="5150725" y="984875"/>
                  <a:ext cx="3170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335" fill="none" extrusionOk="0">
                      <a:moveTo>
                        <a:pt x="33" y="0"/>
                      </a:moveTo>
                      <a:lnTo>
                        <a:pt x="0" y="1268"/>
                      </a:lnTo>
                      <a:lnTo>
                        <a:pt x="1268" y="1335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42"/>
                <p:cNvSpPr/>
                <p:nvPr/>
              </p:nvSpPr>
              <p:spPr>
                <a:xfrm>
                  <a:off x="5223275" y="1019900"/>
                  <a:ext cx="825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" h="168" fill="none" extrusionOk="0">
                      <a:moveTo>
                        <a:pt x="0" y="0"/>
                      </a:moveTo>
                      <a:lnTo>
                        <a:pt x="3302" y="167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42"/>
                <p:cNvSpPr/>
                <p:nvPr/>
              </p:nvSpPr>
              <p:spPr>
                <a:xfrm>
                  <a:off x="5325850" y="995725"/>
                  <a:ext cx="31700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35" fill="none" extrusionOk="0">
                      <a:moveTo>
                        <a:pt x="0" y="1168"/>
                      </a:moveTo>
                      <a:lnTo>
                        <a:pt x="1268" y="1234"/>
                      </a:lnTo>
                      <a:lnTo>
                        <a:pt x="1268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42"/>
                <p:cNvSpPr/>
                <p:nvPr/>
              </p:nvSpPr>
              <p:spPr>
                <a:xfrm>
                  <a:off x="5357525" y="301050"/>
                  <a:ext cx="4200" cy="6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25986" fill="none" extrusionOk="0">
                      <a:moveTo>
                        <a:pt x="1" y="25986"/>
                      </a:moveTo>
                      <a:lnTo>
                        <a:pt x="167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42"/>
                <p:cNvSpPr/>
                <p:nvPr/>
              </p:nvSpPr>
              <p:spPr>
                <a:xfrm>
                  <a:off x="5362525" y="247675"/>
                  <a:ext cx="317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35" fill="none" extrusionOk="0">
                      <a:moveTo>
                        <a:pt x="1" y="1235"/>
                      </a:moveTo>
                      <a:lnTo>
                        <a:pt x="1" y="1"/>
                      </a:lnTo>
                      <a:lnTo>
                        <a:pt x="1268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42"/>
                <p:cNvSpPr/>
                <p:nvPr/>
              </p:nvSpPr>
              <p:spPr>
                <a:xfrm>
                  <a:off x="5424250" y="247675"/>
                  <a:ext cx="617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" h="1" fill="none" extrusionOk="0">
                      <a:moveTo>
                        <a:pt x="0" y="1"/>
                      </a:moveTo>
                      <a:lnTo>
                        <a:pt x="2469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42"/>
                <p:cNvSpPr/>
                <p:nvPr/>
              </p:nvSpPr>
              <p:spPr>
                <a:xfrm>
                  <a:off x="5501800" y="247675"/>
                  <a:ext cx="3087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235" fill="none" extrusionOk="0">
                      <a:moveTo>
                        <a:pt x="0" y="1"/>
                      </a:moveTo>
                      <a:lnTo>
                        <a:pt x="1235" y="1"/>
                      </a:lnTo>
                      <a:lnTo>
                        <a:pt x="1235" y="1235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42"/>
                <p:cNvSpPr/>
                <p:nvPr/>
              </p:nvSpPr>
              <p:spPr>
                <a:xfrm>
                  <a:off x="5528475" y="324400"/>
                  <a:ext cx="3375" cy="4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7280" fill="none" extrusionOk="0">
                      <a:moveTo>
                        <a:pt x="134" y="1"/>
                      </a:moveTo>
                      <a:lnTo>
                        <a:pt x="1" y="1728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42"/>
                <p:cNvSpPr/>
                <p:nvPr/>
              </p:nvSpPr>
              <p:spPr>
                <a:xfrm>
                  <a:off x="5527650" y="778900"/>
                  <a:ext cx="317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35" fill="none" extrusionOk="0">
                      <a:moveTo>
                        <a:pt x="0" y="0"/>
                      </a:moveTo>
                      <a:lnTo>
                        <a:pt x="0" y="1234"/>
                      </a:lnTo>
                      <a:lnTo>
                        <a:pt x="1268" y="1234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42"/>
                <p:cNvSpPr/>
                <p:nvPr/>
              </p:nvSpPr>
              <p:spPr>
                <a:xfrm>
                  <a:off x="5602700" y="809750"/>
                  <a:ext cx="4136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6" h="1" fill="none" extrusionOk="0">
                      <a:moveTo>
                        <a:pt x="1" y="0"/>
                      </a:moveTo>
                      <a:lnTo>
                        <a:pt x="16546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42"/>
                <p:cNvSpPr/>
                <p:nvPr/>
              </p:nvSpPr>
              <p:spPr>
                <a:xfrm>
                  <a:off x="6038025" y="809750"/>
                  <a:ext cx="31700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68" fill="none" extrusionOk="0">
                      <a:moveTo>
                        <a:pt x="0" y="0"/>
                      </a:moveTo>
                      <a:lnTo>
                        <a:pt x="1268" y="0"/>
                      </a:lnTo>
                      <a:lnTo>
                        <a:pt x="1268" y="1268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42"/>
                <p:cNvSpPr/>
                <p:nvPr/>
              </p:nvSpPr>
              <p:spPr>
                <a:xfrm>
                  <a:off x="6069700" y="883975"/>
                  <a:ext cx="25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403" fill="none" extrusionOk="0">
                      <a:moveTo>
                        <a:pt x="1" y="0"/>
                      </a:moveTo>
                      <a:lnTo>
                        <a:pt x="1" y="3403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42"/>
                <p:cNvSpPr/>
                <p:nvPr/>
              </p:nvSpPr>
              <p:spPr>
                <a:xfrm>
                  <a:off x="6038025" y="990700"/>
                  <a:ext cx="31700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36" fill="none" extrusionOk="0">
                      <a:moveTo>
                        <a:pt x="1268" y="1"/>
                      </a:moveTo>
                      <a:lnTo>
                        <a:pt x="1268" y="1235"/>
                      </a:lnTo>
                      <a:lnTo>
                        <a:pt x="0" y="1202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42"/>
                <p:cNvSpPr/>
                <p:nvPr/>
              </p:nvSpPr>
              <p:spPr>
                <a:xfrm>
                  <a:off x="5561000" y="1012400"/>
                  <a:ext cx="4320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0" h="301" fill="none" extrusionOk="0">
                      <a:moveTo>
                        <a:pt x="17280" y="30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42"/>
                <p:cNvSpPr/>
                <p:nvPr/>
              </p:nvSpPr>
              <p:spPr>
                <a:xfrm>
                  <a:off x="5506800" y="1011550"/>
                  <a:ext cx="31725" cy="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36" fill="none" extrusionOk="0">
                      <a:moveTo>
                        <a:pt x="1268" y="1"/>
                      </a:moveTo>
                      <a:lnTo>
                        <a:pt x="1" y="1"/>
                      </a:lnTo>
                      <a:lnTo>
                        <a:pt x="34" y="1235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42"/>
                <p:cNvSpPr/>
                <p:nvPr/>
              </p:nvSpPr>
              <p:spPr>
                <a:xfrm>
                  <a:off x="5507625" y="1085775"/>
                  <a:ext cx="9200" cy="6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5052" fill="none" extrusionOk="0">
                      <a:moveTo>
                        <a:pt x="1" y="1"/>
                      </a:moveTo>
                      <a:lnTo>
                        <a:pt x="368" y="25052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42"/>
                <p:cNvSpPr/>
                <p:nvPr/>
              </p:nvSpPr>
              <p:spPr>
                <a:xfrm>
                  <a:off x="5516800" y="1733750"/>
                  <a:ext cx="3172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68" fill="none" extrusionOk="0">
                      <a:moveTo>
                        <a:pt x="1" y="0"/>
                      </a:moveTo>
                      <a:lnTo>
                        <a:pt x="34" y="1234"/>
                      </a:lnTo>
                      <a:lnTo>
                        <a:pt x="1268" y="1268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42"/>
                <p:cNvSpPr/>
                <p:nvPr/>
              </p:nvSpPr>
              <p:spPr>
                <a:xfrm>
                  <a:off x="5591025" y="1765425"/>
                  <a:ext cx="83395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58" h="168" fill="none" extrusionOk="0">
                      <a:moveTo>
                        <a:pt x="1" y="1"/>
                      </a:moveTo>
                      <a:lnTo>
                        <a:pt x="33358" y="168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42"/>
                <p:cNvSpPr/>
                <p:nvPr/>
              </p:nvSpPr>
              <p:spPr>
                <a:xfrm>
                  <a:off x="6445800" y="1738750"/>
                  <a:ext cx="3172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68" fill="none" extrusionOk="0">
                      <a:moveTo>
                        <a:pt x="1" y="1235"/>
                      </a:moveTo>
                      <a:lnTo>
                        <a:pt x="1268" y="1268"/>
                      </a:lnTo>
                      <a:lnTo>
                        <a:pt x="1202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42"/>
                <p:cNvSpPr/>
                <p:nvPr/>
              </p:nvSpPr>
              <p:spPr>
                <a:xfrm>
                  <a:off x="6443300" y="1016575"/>
                  <a:ext cx="30875" cy="68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27287" fill="none" extrusionOk="0">
                      <a:moveTo>
                        <a:pt x="1235" y="27286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42"/>
                <p:cNvSpPr/>
                <p:nvPr/>
              </p:nvSpPr>
              <p:spPr>
                <a:xfrm>
                  <a:off x="6441625" y="928175"/>
                  <a:ext cx="50900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2736" fill="none" extrusionOk="0">
                      <a:moveTo>
                        <a:pt x="34" y="2735"/>
                      </a:moveTo>
                      <a:lnTo>
                        <a:pt x="1" y="1468"/>
                      </a:lnTo>
                      <a:lnTo>
                        <a:pt x="2036" y="1268"/>
                      </a:lnTo>
                      <a:lnTo>
                        <a:pt x="2002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42"/>
                <p:cNvSpPr/>
                <p:nvPr/>
              </p:nvSpPr>
              <p:spPr>
                <a:xfrm>
                  <a:off x="6473325" y="314400"/>
                  <a:ext cx="17525" cy="57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984" fill="none" extrusionOk="0">
                      <a:moveTo>
                        <a:pt x="701" y="2298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42"/>
                <p:cNvSpPr/>
                <p:nvPr/>
              </p:nvSpPr>
              <p:spPr>
                <a:xfrm>
                  <a:off x="6472500" y="262700"/>
                  <a:ext cx="3087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268" fill="none" extrusionOk="0">
                      <a:moveTo>
                        <a:pt x="33" y="1268"/>
                      </a:moveTo>
                      <a:lnTo>
                        <a:pt x="0" y="0"/>
                      </a:lnTo>
                      <a:lnTo>
                        <a:pt x="1234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42"/>
                <p:cNvSpPr/>
                <p:nvPr/>
              </p:nvSpPr>
              <p:spPr>
                <a:xfrm>
                  <a:off x="6541700" y="262700"/>
                  <a:ext cx="4587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8" h="1" fill="none" extrusionOk="0">
                      <a:moveTo>
                        <a:pt x="1" y="0"/>
                      </a:moveTo>
                      <a:lnTo>
                        <a:pt x="18347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42"/>
                <p:cNvSpPr/>
                <p:nvPr/>
              </p:nvSpPr>
              <p:spPr>
                <a:xfrm>
                  <a:off x="7018725" y="262700"/>
                  <a:ext cx="31700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68" fill="none" extrusionOk="0">
                      <a:moveTo>
                        <a:pt x="0" y="0"/>
                      </a:moveTo>
                      <a:lnTo>
                        <a:pt x="1268" y="0"/>
                      </a:lnTo>
                      <a:lnTo>
                        <a:pt x="1268" y="1268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42"/>
                <p:cNvSpPr/>
                <p:nvPr/>
              </p:nvSpPr>
              <p:spPr>
                <a:xfrm>
                  <a:off x="7051225" y="335250"/>
                  <a:ext cx="9200" cy="99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9829" fill="none" extrusionOk="0">
                      <a:moveTo>
                        <a:pt x="1" y="0"/>
                      </a:moveTo>
                      <a:lnTo>
                        <a:pt x="368" y="39829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42"/>
                <p:cNvSpPr/>
                <p:nvPr/>
              </p:nvSpPr>
              <p:spPr>
                <a:xfrm>
                  <a:off x="7060400" y="1351800"/>
                  <a:ext cx="3172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35" fill="none" extrusionOk="0">
                      <a:moveTo>
                        <a:pt x="1" y="1"/>
                      </a:moveTo>
                      <a:lnTo>
                        <a:pt x="1" y="1235"/>
                      </a:lnTo>
                      <a:lnTo>
                        <a:pt x="1268" y="1235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42"/>
                <p:cNvSpPr/>
                <p:nvPr/>
              </p:nvSpPr>
              <p:spPr>
                <a:xfrm>
                  <a:off x="7119625" y="1382650"/>
                  <a:ext cx="55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" fill="none" extrusionOk="0">
                      <a:moveTo>
                        <a:pt x="0" y="1"/>
                      </a:moveTo>
                      <a:lnTo>
                        <a:pt x="2235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42"/>
                <p:cNvSpPr/>
                <p:nvPr/>
              </p:nvSpPr>
              <p:spPr>
                <a:xfrm>
                  <a:off x="7189675" y="1351800"/>
                  <a:ext cx="3087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235" fill="none" extrusionOk="0">
                      <a:moveTo>
                        <a:pt x="0" y="1235"/>
                      </a:moveTo>
                      <a:lnTo>
                        <a:pt x="1234" y="1235"/>
                      </a:lnTo>
                      <a:lnTo>
                        <a:pt x="1234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42"/>
                <p:cNvSpPr/>
                <p:nvPr/>
              </p:nvSpPr>
              <p:spPr>
                <a:xfrm>
                  <a:off x="7220525" y="1274250"/>
                  <a:ext cx="3172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68" fill="none" extrusionOk="0">
                      <a:moveTo>
                        <a:pt x="0" y="1268"/>
                      </a:moveTo>
                      <a:lnTo>
                        <a:pt x="0" y="0"/>
                      </a:lnTo>
                      <a:lnTo>
                        <a:pt x="1268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42"/>
                <p:cNvSpPr/>
                <p:nvPr/>
              </p:nvSpPr>
              <p:spPr>
                <a:xfrm>
                  <a:off x="7288900" y="1274250"/>
                  <a:ext cx="2585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2" h="1" fill="none" extrusionOk="0">
                      <a:moveTo>
                        <a:pt x="1" y="0"/>
                      </a:moveTo>
                      <a:lnTo>
                        <a:pt x="10341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42"/>
                <p:cNvSpPr/>
                <p:nvPr/>
              </p:nvSpPr>
              <p:spPr>
                <a:xfrm>
                  <a:off x="7565775" y="1274250"/>
                  <a:ext cx="317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" fill="none" extrusionOk="0">
                      <a:moveTo>
                        <a:pt x="0" y="0"/>
                      </a:moveTo>
                      <a:lnTo>
                        <a:pt x="1268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42"/>
                <p:cNvSpPr/>
                <p:nvPr/>
              </p:nvSpPr>
              <p:spPr>
                <a:xfrm>
                  <a:off x="5509300" y="1416850"/>
                  <a:ext cx="2377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8" h="1" fill="none" extrusionOk="0">
                      <a:moveTo>
                        <a:pt x="9507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0850" cap="rnd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42"/>
                <p:cNvSpPr/>
                <p:nvPr/>
              </p:nvSpPr>
              <p:spPr>
                <a:xfrm>
                  <a:off x="5646900" y="1351800"/>
                  <a:ext cx="136800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2" h="4237" extrusionOk="0">
                      <a:moveTo>
                        <a:pt x="2736" y="1"/>
                      </a:moveTo>
                      <a:cubicBezTo>
                        <a:pt x="1" y="1"/>
                        <a:pt x="1" y="4237"/>
                        <a:pt x="2736" y="4237"/>
                      </a:cubicBezTo>
                      <a:cubicBezTo>
                        <a:pt x="5471" y="4237"/>
                        <a:pt x="5471" y="1"/>
                        <a:pt x="27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42"/>
                <p:cNvSpPr/>
                <p:nvPr/>
              </p:nvSpPr>
              <p:spPr>
                <a:xfrm>
                  <a:off x="7624150" y="1269250"/>
                  <a:ext cx="173475" cy="13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9" h="5371" extrusionOk="0">
                      <a:moveTo>
                        <a:pt x="3469" y="0"/>
                      </a:moveTo>
                      <a:cubicBezTo>
                        <a:pt x="0" y="0"/>
                        <a:pt x="0" y="5371"/>
                        <a:pt x="3469" y="5371"/>
                      </a:cubicBezTo>
                      <a:cubicBezTo>
                        <a:pt x="6939" y="5371"/>
                        <a:pt x="6939" y="0"/>
                        <a:pt x="34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42"/>
                <p:cNvSpPr/>
                <p:nvPr/>
              </p:nvSpPr>
              <p:spPr>
                <a:xfrm>
                  <a:off x="5491800" y="205975"/>
                  <a:ext cx="97575" cy="9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3" h="3937" extrusionOk="0">
                      <a:moveTo>
                        <a:pt x="1968" y="1"/>
                      </a:moveTo>
                      <a:cubicBezTo>
                        <a:pt x="867" y="1"/>
                        <a:pt x="0" y="901"/>
                        <a:pt x="0" y="1969"/>
                      </a:cubicBezTo>
                      <a:cubicBezTo>
                        <a:pt x="0" y="3036"/>
                        <a:pt x="867" y="3937"/>
                        <a:pt x="1968" y="3937"/>
                      </a:cubicBezTo>
                      <a:cubicBezTo>
                        <a:pt x="3036" y="3937"/>
                        <a:pt x="3903" y="3070"/>
                        <a:pt x="3903" y="1969"/>
                      </a:cubicBezTo>
                      <a:cubicBezTo>
                        <a:pt x="3903" y="901"/>
                        <a:pt x="3036" y="1"/>
                        <a:pt x="19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42"/>
                <p:cNvSpPr/>
                <p:nvPr/>
              </p:nvSpPr>
              <p:spPr>
                <a:xfrm>
                  <a:off x="6986200" y="198475"/>
                  <a:ext cx="128450" cy="1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5138" extrusionOk="0">
                      <a:moveTo>
                        <a:pt x="2569" y="1"/>
                      </a:moveTo>
                      <a:cubicBezTo>
                        <a:pt x="1134" y="1"/>
                        <a:pt x="0" y="1168"/>
                        <a:pt x="0" y="2569"/>
                      </a:cubicBezTo>
                      <a:cubicBezTo>
                        <a:pt x="0" y="4003"/>
                        <a:pt x="1134" y="5138"/>
                        <a:pt x="2569" y="5138"/>
                      </a:cubicBezTo>
                      <a:cubicBezTo>
                        <a:pt x="4003" y="5138"/>
                        <a:pt x="5137" y="4003"/>
                        <a:pt x="5137" y="2569"/>
                      </a:cubicBezTo>
                      <a:cubicBezTo>
                        <a:pt x="5137" y="1168"/>
                        <a:pt x="4003" y="1"/>
                        <a:pt x="25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42"/>
                <p:cNvSpPr/>
                <p:nvPr/>
              </p:nvSpPr>
              <p:spPr>
                <a:xfrm>
                  <a:off x="6716000" y="490350"/>
                  <a:ext cx="297725" cy="12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51004" fill="none" extrusionOk="0">
                      <a:moveTo>
                        <a:pt x="1201" y="1"/>
                      </a:moveTo>
                      <a:cubicBezTo>
                        <a:pt x="1201" y="2436"/>
                        <a:pt x="701" y="22684"/>
                        <a:pt x="2035" y="22750"/>
                      </a:cubicBezTo>
                      <a:cubicBezTo>
                        <a:pt x="4203" y="22817"/>
                        <a:pt x="6939" y="22217"/>
                        <a:pt x="7039" y="25185"/>
                      </a:cubicBezTo>
                      <a:cubicBezTo>
                        <a:pt x="7105" y="26386"/>
                        <a:pt x="7773" y="30723"/>
                        <a:pt x="6171" y="31156"/>
                      </a:cubicBezTo>
                      <a:cubicBezTo>
                        <a:pt x="5604" y="31290"/>
                        <a:pt x="5004" y="31123"/>
                        <a:pt x="4437" y="31090"/>
                      </a:cubicBezTo>
                      <a:cubicBezTo>
                        <a:pt x="0" y="30656"/>
                        <a:pt x="1401" y="34125"/>
                        <a:pt x="1401" y="36927"/>
                      </a:cubicBezTo>
                      <a:cubicBezTo>
                        <a:pt x="1401" y="40463"/>
                        <a:pt x="467" y="45466"/>
                        <a:pt x="1401" y="48869"/>
                      </a:cubicBezTo>
                      <a:cubicBezTo>
                        <a:pt x="2002" y="51004"/>
                        <a:pt x="3036" y="50370"/>
                        <a:pt x="5404" y="50370"/>
                      </a:cubicBezTo>
                      <a:lnTo>
                        <a:pt x="11909" y="5037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42"/>
                <p:cNvSpPr/>
                <p:nvPr/>
              </p:nvSpPr>
              <p:spPr>
                <a:xfrm>
                  <a:off x="5208250" y="135925"/>
                  <a:ext cx="2300000" cy="104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" h="41631" fill="none" extrusionOk="0">
                      <a:moveTo>
                        <a:pt x="91032" y="41631"/>
                      </a:moveTo>
                      <a:cubicBezTo>
                        <a:pt x="91066" y="33958"/>
                        <a:pt x="91299" y="29989"/>
                        <a:pt x="91333" y="22317"/>
                      </a:cubicBezTo>
                      <a:cubicBezTo>
                        <a:pt x="91333" y="19982"/>
                        <a:pt x="92000" y="601"/>
                        <a:pt x="90765" y="601"/>
                      </a:cubicBezTo>
                      <a:cubicBezTo>
                        <a:pt x="73687" y="635"/>
                        <a:pt x="56574" y="635"/>
                        <a:pt x="39462" y="668"/>
                      </a:cubicBezTo>
                      <a:cubicBezTo>
                        <a:pt x="30889" y="701"/>
                        <a:pt x="22350" y="701"/>
                        <a:pt x="13777" y="735"/>
                      </a:cubicBezTo>
                      <a:cubicBezTo>
                        <a:pt x="11742" y="735"/>
                        <a:pt x="9674" y="735"/>
                        <a:pt x="7639" y="735"/>
                      </a:cubicBezTo>
                      <a:cubicBezTo>
                        <a:pt x="6339" y="735"/>
                        <a:pt x="1969" y="1"/>
                        <a:pt x="968" y="735"/>
                      </a:cubicBezTo>
                      <a:cubicBezTo>
                        <a:pt x="1" y="1469"/>
                        <a:pt x="401" y="3637"/>
                        <a:pt x="401" y="4938"/>
                      </a:cubicBezTo>
                      <a:cubicBezTo>
                        <a:pt x="401" y="13344"/>
                        <a:pt x="434" y="21750"/>
                        <a:pt x="434" y="30156"/>
                      </a:cubicBez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42"/>
                <p:cNvSpPr/>
                <p:nvPr/>
              </p:nvSpPr>
              <p:spPr>
                <a:xfrm>
                  <a:off x="5058975" y="507025"/>
                  <a:ext cx="381125" cy="6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5" h="24719" fill="none" extrusionOk="0">
                      <a:moveTo>
                        <a:pt x="1" y="1"/>
                      </a:moveTo>
                      <a:lnTo>
                        <a:pt x="501" y="22283"/>
                      </a:lnTo>
                      <a:cubicBezTo>
                        <a:pt x="534" y="23351"/>
                        <a:pt x="368" y="24518"/>
                        <a:pt x="1402" y="24518"/>
                      </a:cubicBezTo>
                      <a:lnTo>
                        <a:pt x="15245" y="24718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42"/>
                <p:cNvSpPr/>
                <p:nvPr/>
              </p:nvSpPr>
              <p:spPr>
                <a:xfrm>
                  <a:off x="5429250" y="338575"/>
                  <a:ext cx="35875" cy="150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" h="60378" fill="none" extrusionOk="0">
                      <a:moveTo>
                        <a:pt x="0" y="1"/>
                      </a:moveTo>
                      <a:cubicBezTo>
                        <a:pt x="467" y="20148"/>
                        <a:pt x="934" y="40263"/>
                        <a:pt x="1435" y="60377"/>
                      </a:cubicBez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42"/>
                <p:cNvSpPr/>
                <p:nvPr/>
              </p:nvSpPr>
              <p:spPr>
                <a:xfrm>
                  <a:off x="4875525" y="1289250"/>
                  <a:ext cx="3736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5" h="1" fill="none" extrusionOk="0">
                      <a:moveTo>
                        <a:pt x="0" y="1"/>
                      </a:moveTo>
                      <a:lnTo>
                        <a:pt x="14944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42"/>
                <p:cNvSpPr/>
                <p:nvPr/>
              </p:nvSpPr>
              <p:spPr>
                <a:xfrm>
                  <a:off x="4885525" y="1681200"/>
                  <a:ext cx="3736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5" h="1" fill="none" extrusionOk="0">
                      <a:moveTo>
                        <a:pt x="0" y="1"/>
                      </a:moveTo>
                      <a:lnTo>
                        <a:pt x="14944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42"/>
                <p:cNvSpPr/>
                <p:nvPr/>
              </p:nvSpPr>
              <p:spPr>
                <a:xfrm>
                  <a:off x="5074825" y="1463550"/>
                  <a:ext cx="3736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5" h="1" fill="none" extrusionOk="0">
                      <a:moveTo>
                        <a:pt x="1" y="0"/>
                      </a:moveTo>
                      <a:lnTo>
                        <a:pt x="14945" y="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42"/>
                <p:cNvSpPr/>
                <p:nvPr/>
              </p:nvSpPr>
              <p:spPr>
                <a:xfrm>
                  <a:off x="7127950" y="271025"/>
                  <a:ext cx="212675" cy="99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7" h="39730" fill="none" extrusionOk="0">
                      <a:moveTo>
                        <a:pt x="8507" y="1"/>
                      </a:moveTo>
                      <a:lnTo>
                        <a:pt x="8507" y="4070"/>
                      </a:lnTo>
                      <a:cubicBezTo>
                        <a:pt x="8507" y="4971"/>
                        <a:pt x="7740" y="5738"/>
                        <a:pt x="6839" y="5738"/>
                      </a:cubicBezTo>
                      <a:lnTo>
                        <a:pt x="735" y="5738"/>
                      </a:lnTo>
                      <a:cubicBezTo>
                        <a:pt x="334" y="5738"/>
                        <a:pt x="1" y="6072"/>
                        <a:pt x="1" y="6472"/>
                      </a:cubicBezTo>
                      <a:lnTo>
                        <a:pt x="1" y="39729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42"/>
                <p:cNvSpPr/>
                <p:nvPr/>
              </p:nvSpPr>
              <p:spPr>
                <a:xfrm>
                  <a:off x="7134625" y="1356800"/>
                  <a:ext cx="344450" cy="5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8" h="20449" fill="none" extrusionOk="0">
                      <a:moveTo>
                        <a:pt x="13777" y="1"/>
                      </a:moveTo>
                      <a:lnTo>
                        <a:pt x="13777" y="20449"/>
                      </a:lnTo>
                      <a:lnTo>
                        <a:pt x="1" y="20449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2165;p42"/>
                <p:cNvSpPr/>
                <p:nvPr/>
              </p:nvSpPr>
              <p:spPr>
                <a:xfrm>
                  <a:off x="7132950" y="1099125"/>
                  <a:ext cx="1743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1" fill="none" extrusionOk="0">
                      <a:moveTo>
                        <a:pt x="1" y="0"/>
                      </a:moveTo>
                      <a:lnTo>
                        <a:pt x="6973" y="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2166;p42"/>
                <p:cNvSpPr/>
                <p:nvPr/>
              </p:nvSpPr>
              <p:spPr>
                <a:xfrm>
                  <a:off x="7210525" y="903150"/>
                  <a:ext cx="2885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2" h="1" fill="none" extrusionOk="0">
                      <a:moveTo>
                        <a:pt x="0" y="0"/>
                      </a:moveTo>
                      <a:lnTo>
                        <a:pt x="11542" y="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2167;p42"/>
                <p:cNvSpPr/>
                <p:nvPr/>
              </p:nvSpPr>
              <p:spPr>
                <a:xfrm>
                  <a:off x="7328925" y="1646175"/>
                  <a:ext cx="149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1" fill="none" extrusionOk="0">
                      <a:moveTo>
                        <a:pt x="1" y="1"/>
                      </a:moveTo>
                      <a:lnTo>
                        <a:pt x="5972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2168;p42"/>
                <p:cNvSpPr/>
                <p:nvPr/>
              </p:nvSpPr>
              <p:spPr>
                <a:xfrm>
                  <a:off x="7269725" y="557075"/>
                  <a:ext cx="219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4" h="1" fill="none" extrusionOk="0">
                      <a:moveTo>
                        <a:pt x="1" y="0"/>
                      </a:moveTo>
                      <a:lnTo>
                        <a:pt x="8773" y="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42"/>
                <p:cNvSpPr/>
                <p:nvPr/>
              </p:nvSpPr>
              <p:spPr>
                <a:xfrm>
                  <a:off x="7142975" y="712175"/>
                  <a:ext cx="174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1" fill="none" extrusionOk="0">
                      <a:moveTo>
                        <a:pt x="0" y="1"/>
                      </a:moveTo>
                      <a:lnTo>
                        <a:pt x="6972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42"/>
                <p:cNvSpPr/>
                <p:nvPr/>
              </p:nvSpPr>
              <p:spPr>
                <a:xfrm>
                  <a:off x="6374075" y="154275"/>
                  <a:ext cx="25" cy="148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9477" fill="none" extrusionOk="0">
                      <a:moveTo>
                        <a:pt x="1" y="59477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42"/>
                <p:cNvSpPr/>
                <p:nvPr/>
              </p:nvSpPr>
              <p:spPr>
                <a:xfrm>
                  <a:off x="5610200" y="1504400"/>
                  <a:ext cx="668850" cy="1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54" h="6840" fill="none" extrusionOk="0">
                      <a:moveTo>
                        <a:pt x="635" y="1"/>
                      </a:moveTo>
                      <a:cubicBezTo>
                        <a:pt x="635" y="1168"/>
                        <a:pt x="1" y="4871"/>
                        <a:pt x="635" y="5772"/>
                      </a:cubicBezTo>
                      <a:cubicBezTo>
                        <a:pt x="1368" y="6839"/>
                        <a:pt x="4304" y="6305"/>
                        <a:pt x="5705" y="6305"/>
                      </a:cubicBezTo>
                      <a:lnTo>
                        <a:pt x="26753" y="6305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42"/>
                <p:cNvSpPr/>
                <p:nvPr/>
              </p:nvSpPr>
              <p:spPr>
                <a:xfrm>
                  <a:off x="5593525" y="247675"/>
                  <a:ext cx="798925" cy="123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7" h="49470" fill="none" extrusionOk="0">
                      <a:moveTo>
                        <a:pt x="23784" y="1"/>
                      </a:moveTo>
                      <a:lnTo>
                        <a:pt x="23784" y="5371"/>
                      </a:lnTo>
                      <a:cubicBezTo>
                        <a:pt x="23784" y="5371"/>
                        <a:pt x="16379" y="5571"/>
                        <a:pt x="14144" y="5571"/>
                      </a:cubicBezTo>
                      <a:lnTo>
                        <a:pt x="8040" y="5571"/>
                      </a:lnTo>
                      <a:cubicBezTo>
                        <a:pt x="6138" y="5571"/>
                        <a:pt x="3370" y="5671"/>
                        <a:pt x="1735" y="5705"/>
                      </a:cubicBezTo>
                      <a:cubicBezTo>
                        <a:pt x="1001" y="5738"/>
                        <a:pt x="434" y="6339"/>
                        <a:pt x="368" y="7072"/>
                      </a:cubicBezTo>
                      <a:cubicBezTo>
                        <a:pt x="234" y="9641"/>
                        <a:pt x="1" y="15412"/>
                        <a:pt x="801" y="17580"/>
                      </a:cubicBezTo>
                      <a:cubicBezTo>
                        <a:pt x="1368" y="19148"/>
                        <a:pt x="935" y="18814"/>
                        <a:pt x="2936" y="18981"/>
                      </a:cubicBezTo>
                      <a:cubicBezTo>
                        <a:pt x="4971" y="19148"/>
                        <a:pt x="7072" y="18981"/>
                        <a:pt x="9107" y="18981"/>
                      </a:cubicBezTo>
                      <a:lnTo>
                        <a:pt x="18214" y="18981"/>
                      </a:lnTo>
                      <a:cubicBezTo>
                        <a:pt x="19348" y="18981"/>
                        <a:pt x="21816" y="18514"/>
                        <a:pt x="22784" y="18981"/>
                      </a:cubicBezTo>
                      <a:cubicBezTo>
                        <a:pt x="24185" y="19648"/>
                        <a:pt x="23784" y="20215"/>
                        <a:pt x="23784" y="22050"/>
                      </a:cubicBezTo>
                      <a:lnTo>
                        <a:pt x="23784" y="36293"/>
                      </a:lnTo>
                      <a:cubicBezTo>
                        <a:pt x="23784" y="37928"/>
                        <a:pt x="24385" y="40630"/>
                        <a:pt x="23017" y="41364"/>
                      </a:cubicBezTo>
                      <a:cubicBezTo>
                        <a:pt x="22483" y="41664"/>
                        <a:pt x="20916" y="41364"/>
                        <a:pt x="20315" y="41364"/>
                      </a:cubicBezTo>
                      <a:lnTo>
                        <a:pt x="9674" y="41364"/>
                      </a:lnTo>
                      <a:cubicBezTo>
                        <a:pt x="8807" y="41364"/>
                        <a:pt x="8106" y="42064"/>
                        <a:pt x="8073" y="42931"/>
                      </a:cubicBezTo>
                      <a:cubicBezTo>
                        <a:pt x="8040" y="44599"/>
                        <a:pt x="7940" y="46300"/>
                        <a:pt x="8040" y="47935"/>
                      </a:cubicBezTo>
                      <a:cubicBezTo>
                        <a:pt x="8073" y="48802"/>
                        <a:pt x="8840" y="49469"/>
                        <a:pt x="9741" y="49436"/>
                      </a:cubicBezTo>
                      <a:cubicBezTo>
                        <a:pt x="17113" y="49036"/>
                        <a:pt x="24552" y="49436"/>
                        <a:pt x="31957" y="49436"/>
                      </a:cubicBez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2173;p42"/>
                <p:cNvSpPr/>
                <p:nvPr/>
              </p:nvSpPr>
              <p:spPr>
                <a:xfrm>
                  <a:off x="5636050" y="1092450"/>
                  <a:ext cx="386975" cy="23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9" h="9341" fill="none" extrusionOk="0">
                      <a:moveTo>
                        <a:pt x="1" y="9341"/>
                      </a:moveTo>
                      <a:cubicBezTo>
                        <a:pt x="1" y="7239"/>
                        <a:pt x="68" y="5138"/>
                        <a:pt x="34" y="3003"/>
                      </a:cubicBezTo>
                      <a:cubicBezTo>
                        <a:pt x="1" y="401"/>
                        <a:pt x="68" y="434"/>
                        <a:pt x="2736" y="267"/>
                      </a:cubicBezTo>
                      <a:cubicBezTo>
                        <a:pt x="6973" y="1"/>
                        <a:pt x="11242" y="468"/>
                        <a:pt x="15479" y="468"/>
                      </a:cubicBez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42"/>
                <p:cNvSpPr/>
                <p:nvPr/>
              </p:nvSpPr>
              <p:spPr>
                <a:xfrm>
                  <a:off x="5419250" y="898150"/>
                  <a:ext cx="555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6" h="1" fill="none" extrusionOk="0">
                      <a:moveTo>
                        <a:pt x="22216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42"/>
                <p:cNvSpPr/>
                <p:nvPr/>
              </p:nvSpPr>
              <p:spPr>
                <a:xfrm>
                  <a:off x="5806175" y="547050"/>
                  <a:ext cx="583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51" h="1" fill="none" extrusionOk="0">
                      <a:moveTo>
                        <a:pt x="1" y="1"/>
                      </a:moveTo>
                      <a:lnTo>
                        <a:pt x="23351" y="1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2176;p42"/>
                <p:cNvSpPr/>
                <p:nvPr/>
              </p:nvSpPr>
              <p:spPr>
                <a:xfrm>
                  <a:off x="7656675" y="957550"/>
                  <a:ext cx="118575" cy="2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11239" extrusionOk="0">
                      <a:moveTo>
                        <a:pt x="1935" y="1"/>
                      </a:moveTo>
                      <a:cubicBezTo>
                        <a:pt x="1910" y="1"/>
                        <a:pt x="1885" y="9"/>
                        <a:pt x="1868" y="26"/>
                      </a:cubicBezTo>
                      <a:cubicBezTo>
                        <a:pt x="1768" y="159"/>
                        <a:pt x="1768" y="360"/>
                        <a:pt x="1768" y="526"/>
                      </a:cubicBezTo>
                      <a:cubicBezTo>
                        <a:pt x="1802" y="760"/>
                        <a:pt x="1802" y="993"/>
                        <a:pt x="1802" y="1194"/>
                      </a:cubicBezTo>
                      <a:cubicBezTo>
                        <a:pt x="1835" y="1661"/>
                        <a:pt x="1835" y="2128"/>
                        <a:pt x="1868" y="2595"/>
                      </a:cubicBezTo>
                      <a:cubicBezTo>
                        <a:pt x="1868" y="3462"/>
                        <a:pt x="1902" y="4362"/>
                        <a:pt x="1935" y="5263"/>
                      </a:cubicBezTo>
                      <a:cubicBezTo>
                        <a:pt x="1968" y="6130"/>
                        <a:pt x="2002" y="7031"/>
                        <a:pt x="2002" y="7932"/>
                      </a:cubicBezTo>
                      <a:cubicBezTo>
                        <a:pt x="2035" y="8699"/>
                        <a:pt x="2002" y="9499"/>
                        <a:pt x="2035" y="10300"/>
                      </a:cubicBezTo>
                      <a:cubicBezTo>
                        <a:pt x="1768" y="9833"/>
                        <a:pt x="1501" y="9333"/>
                        <a:pt x="1234" y="8832"/>
                      </a:cubicBezTo>
                      <a:cubicBezTo>
                        <a:pt x="1034" y="8499"/>
                        <a:pt x="868" y="8165"/>
                        <a:pt x="701" y="7832"/>
                      </a:cubicBezTo>
                      <a:cubicBezTo>
                        <a:pt x="601" y="7665"/>
                        <a:pt x="501" y="7498"/>
                        <a:pt x="401" y="7331"/>
                      </a:cubicBezTo>
                      <a:cubicBezTo>
                        <a:pt x="367" y="7231"/>
                        <a:pt x="300" y="7164"/>
                        <a:pt x="200" y="7131"/>
                      </a:cubicBezTo>
                      <a:lnTo>
                        <a:pt x="167" y="7098"/>
                      </a:lnTo>
                      <a:cubicBezTo>
                        <a:pt x="155" y="7074"/>
                        <a:pt x="131" y="7063"/>
                        <a:pt x="104" y="7063"/>
                      </a:cubicBezTo>
                      <a:cubicBezTo>
                        <a:pt x="56" y="7063"/>
                        <a:pt x="0" y="7100"/>
                        <a:pt x="0" y="7164"/>
                      </a:cubicBezTo>
                      <a:cubicBezTo>
                        <a:pt x="34" y="7231"/>
                        <a:pt x="0" y="7265"/>
                        <a:pt x="0" y="7331"/>
                      </a:cubicBezTo>
                      <a:cubicBezTo>
                        <a:pt x="0" y="7398"/>
                        <a:pt x="67" y="7498"/>
                        <a:pt x="67" y="7565"/>
                      </a:cubicBezTo>
                      <a:cubicBezTo>
                        <a:pt x="134" y="7732"/>
                        <a:pt x="200" y="7898"/>
                        <a:pt x="300" y="8065"/>
                      </a:cubicBezTo>
                      <a:cubicBezTo>
                        <a:pt x="434" y="8399"/>
                        <a:pt x="601" y="8766"/>
                        <a:pt x="767" y="9099"/>
                      </a:cubicBezTo>
                      <a:cubicBezTo>
                        <a:pt x="1134" y="9766"/>
                        <a:pt x="1468" y="10433"/>
                        <a:pt x="1868" y="11101"/>
                      </a:cubicBezTo>
                      <a:cubicBezTo>
                        <a:pt x="1916" y="11196"/>
                        <a:pt x="2002" y="11238"/>
                        <a:pt x="2089" y="11238"/>
                      </a:cubicBezTo>
                      <a:cubicBezTo>
                        <a:pt x="2185" y="11238"/>
                        <a:pt x="2283" y="11188"/>
                        <a:pt x="2335" y="11101"/>
                      </a:cubicBezTo>
                      <a:cubicBezTo>
                        <a:pt x="2402" y="11034"/>
                        <a:pt x="2435" y="10967"/>
                        <a:pt x="2469" y="10900"/>
                      </a:cubicBezTo>
                      <a:cubicBezTo>
                        <a:pt x="2535" y="10867"/>
                        <a:pt x="2569" y="10800"/>
                        <a:pt x="2602" y="10700"/>
                      </a:cubicBezTo>
                      <a:cubicBezTo>
                        <a:pt x="3269" y="9633"/>
                        <a:pt x="3970" y="8532"/>
                        <a:pt x="4604" y="7431"/>
                      </a:cubicBezTo>
                      <a:cubicBezTo>
                        <a:pt x="4742" y="7200"/>
                        <a:pt x="4560" y="7000"/>
                        <a:pt x="4369" y="7000"/>
                      </a:cubicBezTo>
                      <a:cubicBezTo>
                        <a:pt x="4284" y="7000"/>
                        <a:pt x="4198" y="7039"/>
                        <a:pt x="4137" y="7131"/>
                      </a:cubicBezTo>
                      <a:cubicBezTo>
                        <a:pt x="3603" y="7965"/>
                        <a:pt x="3102" y="8799"/>
                        <a:pt x="2602" y="9633"/>
                      </a:cubicBezTo>
                      <a:cubicBezTo>
                        <a:pt x="2569" y="9066"/>
                        <a:pt x="2535" y="8499"/>
                        <a:pt x="2535" y="7932"/>
                      </a:cubicBezTo>
                      <a:cubicBezTo>
                        <a:pt x="2502" y="7031"/>
                        <a:pt x="2469" y="6130"/>
                        <a:pt x="2435" y="5263"/>
                      </a:cubicBezTo>
                      <a:cubicBezTo>
                        <a:pt x="2402" y="4362"/>
                        <a:pt x="2335" y="3462"/>
                        <a:pt x="2302" y="2595"/>
                      </a:cubicBezTo>
                      <a:cubicBezTo>
                        <a:pt x="2269" y="2128"/>
                        <a:pt x="2235" y="1661"/>
                        <a:pt x="2202" y="1194"/>
                      </a:cubicBezTo>
                      <a:cubicBezTo>
                        <a:pt x="2202" y="993"/>
                        <a:pt x="2168" y="760"/>
                        <a:pt x="2168" y="526"/>
                      </a:cubicBezTo>
                      <a:cubicBezTo>
                        <a:pt x="2135" y="360"/>
                        <a:pt x="2135" y="159"/>
                        <a:pt x="2002" y="26"/>
                      </a:cubicBezTo>
                      <a:cubicBezTo>
                        <a:pt x="1985" y="9"/>
                        <a:pt x="1960" y="1"/>
                        <a:pt x="1935" y="1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2177;p42"/>
                <p:cNvSpPr/>
                <p:nvPr/>
              </p:nvSpPr>
              <p:spPr>
                <a:xfrm>
                  <a:off x="4846325" y="323575"/>
                  <a:ext cx="2311675" cy="15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67" h="61378" fill="none" extrusionOk="0">
                      <a:moveTo>
                        <a:pt x="1" y="5004"/>
                      </a:moveTo>
                      <a:cubicBezTo>
                        <a:pt x="268" y="15211"/>
                        <a:pt x="601" y="25452"/>
                        <a:pt x="1001" y="35692"/>
                      </a:cubicBezTo>
                      <a:cubicBezTo>
                        <a:pt x="1168" y="40796"/>
                        <a:pt x="1402" y="45933"/>
                        <a:pt x="1602" y="51037"/>
                      </a:cubicBezTo>
                      <a:cubicBezTo>
                        <a:pt x="1769" y="54506"/>
                        <a:pt x="234" y="61211"/>
                        <a:pt x="5004" y="61211"/>
                      </a:cubicBezTo>
                      <a:cubicBezTo>
                        <a:pt x="33858" y="61211"/>
                        <a:pt x="62679" y="61311"/>
                        <a:pt x="91533" y="61377"/>
                      </a:cubicBezTo>
                      <a:cubicBezTo>
                        <a:pt x="91599" y="57942"/>
                        <a:pt x="92166" y="54539"/>
                        <a:pt x="92166" y="51103"/>
                      </a:cubicBezTo>
                      <a:cubicBezTo>
                        <a:pt x="92166" y="50103"/>
                        <a:pt x="92467" y="47301"/>
                        <a:pt x="91633" y="46567"/>
                      </a:cubicBezTo>
                      <a:cubicBezTo>
                        <a:pt x="90899" y="45933"/>
                        <a:pt x="87430" y="46533"/>
                        <a:pt x="86429" y="46500"/>
                      </a:cubicBezTo>
                      <a:cubicBezTo>
                        <a:pt x="85762" y="43665"/>
                        <a:pt x="86229" y="40096"/>
                        <a:pt x="86196" y="37127"/>
                      </a:cubicBezTo>
                      <a:cubicBezTo>
                        <a:pt x="86162" y="32557"/>
                        <a:pt x="86095" y="28020"/>
                        <a:pt x="86029" y="23484"/>
                      </a:cubicBezTo>
                      <a:cubicBezTo>
                        <a:pt x="85995" y="19047"/>
                        <a:pt x="85962" y="14611"/>
                        <a:pt x="85895" y="10174"/>
                      </a:cubicBezTo>
                      <a:cubicBezTo>
                        <a:pt x="85895" y="7973"/>
                        <a:pt x="85995" y="5704"/>
                        <a:pt x="85829" y="3536"/>
                      </a:cubicBezTo>
                      <a:cubicBezTo>
                        <a:pt x="85528" y="0"/>
                        <a:pt x="80658" y="1301"/>
                        <a:pt x="77956" y="1234"/>
                      </a:cubicBezTo>
                      <a:cubicBezTo>
                        <a:pt x="74887" y="1201"/>
                        <a:pt x="71819" y="1101"/>
                        <a:pt x="68750" y="1068"/>
                      </a:cubicBezTo>
                      <a:cubicBezTo>
                        <a:pt x="69417" y="1134"/>
                        <a:pt x="69317" y="48702"/>
                        <a:pt x="69350" y="51370"/>
                      </a:cubicBezTo>
                      <a:lnTo>
                        <a:pt x="69384" y="54573"/>
                      </a:lnTo>
                    </a:path>
                  </a:pathLst>
                </a:custGeom>
                <a:solidFill>
                  <a:schemeClr val="dk2"/>
                </a:solidFill>
                <a:ln w="31700" cap="flat" cmpd="sng">
                  <a:solidFill>
                    <a:schemeClr val="dk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78" name="Google Shape;2178;p42"/>
            <p:cNvGrpSpPr/>
            <p:nvPr/>
          </p:nvGrpSpPr>
          <p:grpSpPr>
            <a:xfrm>
              <a:off x="4456381" y="2032798"/>
              <a:ext cx="3657062" cy="2355894"/>
              <a:chOff x="4456381" y="2032798"/>
              <a:chExt cx="3657062" cy="2355894"/>
            </a:xfrm>
          </p:grpSpPr>
          <p:grpSp>
            <p:nvGrpSpPr>
              <p:cNvPr id="2179" name="Google Shape;2179;p42"/>
              <p:cNvGrpSpPr/>
              <p:nvPr/>
            </p:nvGrpSpPr>
            <p:grpSpPr>
              <a:xfrm>
                <a:off x="4456381" y="2032798"/>
                <a:ext cx="3657062" cy="2314376"/>
                <a:chOff x="4429144" y="1915698"/>
                <a:chExt cx="3657062" cy="2314376"/>
              </a:xfrm>
            </p:grpSpPr>
            <p:sp>
              <p:nvSpPr>
                <p:cNvPr id="2180" name="Google Shape;2180;p42"/>
                <p:cNvSpPr/>
                <p:nvPr/>
              </p:nvSpPr>
              <p:spPr>
                <a:xfrm>
                  <a:off x="6702839" y="2842405"/>
                  <a:ext cx="111650" cy="29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14177" extrusionOk="0">
                      <a:moveTo>
                        <a:pt x="2414" y="0"/>
                      </a:moveTo>
                      <a:cubicBezTo>
                        <a:pt x="2139" y="0"/>
                        <a:pt x="1843" y="100"/>
                        <a:pt x="1535" y="332"/>
                      </a:cubicBezTo>
                      <a:cubicBezTo>
                        <a:pt x="234" y="1333"/>
                        <a:pt x="234" y="3802"/>
                        <a:pt x="334" y="5236"/>
                      </a:cubicBezTo>
                      <a:cubicBezTo>
                        <a:pt x="501" y="7571"/>
                        <a:pt x="0" y="9806"/>
                        <a:pt x="134" y="12108"/>
                      </a:cubicBezTo>
                      <a:cubicBezTo>
                        <a:pt x="167" y="12875"/>
                        <a:pt x="467" y="13709"/>
                        <a:pt x="1168" y="14042"/>
                      </a:cubicBezTo>
                      <a:cubicBezTo>
                        <a:pt x="1367" y="14134"/>
                        <a:pt x="1594" y="14177"/>
                        <a:pt x="1826" y="14177"/>
                      </a:cubicBezTo>
                      <a:cubicBezTo>
                        <a:pt x="2101" y="14177"/>
                        <a:pt x="2383" y="14117"/>
                        <a:pt x="2636" y="14009"/>
                      </a:cubicBezTo>
                      <a:cubicBezTo>
                        <a:pt x="5371" y="13042"/>
                        <a:pt x="5171" y="9672"/>
                        <a:pt x="4237" y="7504"/>
                      </a:cubicBezTo>
                      <a:cubicBezTo>
                        <a:pt x="4203" y="7438"/>
                        <a:pt x="4170" y="7371"/>
                        <a:pt x="4170" y="7337"/>
                      </a:cubicBezTo>
                      <a:cubicBezTo>
                        <a:pt x="4037" y="7071"/>
                        <a:pt x="3937" y="6770"/>
                        <a:pt x="3937" y="6470"/>
                      </a:cubicBezTo>
                      <a:cubicBezTo>
                        <a:pt x="3903" y="6203"/>
                        <a:pt x="3970" y="5936"/>
                        <a:pt x="4037" y="5670"/>
                      </a:cubicBezTo>
                      <a:cubicBezTo>
                        <a:pt x="4303" y="4502"/>
                        <a:pt x="4337" y="3301"/>
                        <a:pt x="4203" y="2134"/>
                      </a:cubicBezTo>
                      <a:cubicBezTo>
                        <a:pt x="4074" y="1177"/>
                        <a:pt x="3364" y="0"/>
                        <a:pt x="2414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42"/>
                <p:cNvSpPr/>
                <p:nvPr/>
              </p:nvSpPr>
              <p:spPr>
                <a:xfrm>
                  <a:off x="6440958" y="2144527"/>
                  <a:ext cx="379081" cy="812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6" h="39080" extrusionOk="0">
                      <a:moveTo>
                        <a:pt x="2970" y="0"/>
                      </a:moveTo>
                      <a:cubicBezTo>
                        <a:pt x="1" y="0"/>
                        <a:pt x="2352" y="4659"/>
                        <a:pt x="4326" y="8219"/>
                      </a:cubicBezTo>
                      <a:cubicBezTo>
                        <a:pt x="5226" y="9821"/>
                        <a:pt x="6060" y="11222"/>
                        <a:pt x="6327" y="11889"/>
                      </a:cubicBezTo>
                      <a:cubicBezTo>
                        <a:pt x="9029" y="19094"/>
                        <a:pt x="10997" y="31303"/>
                        <a:pt x="10830" y="39075"/>
                      </a:cubicBezTo>
                      <a:cubicBezTo>
                        <a:pt x="10925" y="39078"/>
                        <a:pt x="11022" y="39079"/>
                        <a:pt x="11121" y="39079"/>
                      </a:cubicBezTo>
                      <a:cubicBezTo>
                        <a:pt x="12544" y="39079"/>
                        <a:pt x="14373" y="38793"/>
                        <a:pt x="16011" y="38793"/>
                      </a:cubicBezTo>
                      <a:cubicBezTo>
                        <a:pt x="16825" y="38793"/>
                        <a:pt x="17591" y="38863"/>
                        <a:pt x="18236" y="39075"/>
                      </a:cubicBezTo>
                      <a:cubicBezTo>
                        <a:pt x="18069" y="31369"/>
                        <a:pt x="17035" y="20528"/>
                        <a:pt x="16034" y="13156"/>
                      </a:cubicBezTo>
                      <a:cubicBezTo>
                        <a:pt x="14867" y="4750"/>
                        <a:pt x="12031" y="781"/>
                        <a:pt x="3258" y="14"/>
                      </a:cubicBezTo>
                      <a:cubicBezTo>
                        <a:pt x="3157" y="5"/>
                        <a:pt x="3061" y="0"/>
                        <a:pt x="29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42"/>
                <p:cNvSpPr/>
                <p:nvPr/>
              </p:nvSpPr>
              <p:spPr>
                <a:xfrm>
                  <a:off x="6627255" y="3843655"/>
                  <a:ext cx="151873" cy="255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6" h="12310" extrusionOk="0">
                      <a:moveTo>
                        <a:pt x="6939" y="1"/>
                      </a:moveTo>
                      <a:lnTo>
                        <a:pt x="0" y="468"/>
                      </a:lnTo>
                      <a:cubicBezTo>
                        <a:pt x="67" y="1468"/>
                        <a:pt x="1235" y="12310"/>
                        <a:pt x="1235" y="12310"/>
                      </a:cubicBezTo>
                      <a:lnTo>
                        <a:pt x="7306" y="11742"/>
                      </a:lnTo>
                      <a:lnTo>
                        <a:pt x="6939" y="1"/>
                      </a:ln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2183;p42"/>
                <p:cNvSpPr/>
                <p:nvPr/>
              </p:nvSpPr>
              <p:spPr>
                <a:xfrm>
                  <a:off x="6487189" y="4049763"/>
                  <a:ext cx="311355" cy="120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8" h="5812" extrusionOk="0">
                      <a:moveTo>
                        <a:pt x="7939" y="1"/>
                      </a:moveTo>
                      <a:cubicBezTo>
                        <a:pt x="7877" y="1"/>
                        <a:pt x="7821" y="9"/>
                        <a:pt x="7773" y="26"/>
                      </a:cubicBezTo>
                      <a:cubicBezTo>
                        <a:pt x="7472" y="126"/>
                        <a:pt x="7039" y="827"/>
                        <a:pt x="6705" y="1027"/>
                      </a:cubicBezTo>
                      <a:cubicBezTo>
                        <a:pt x="6238" y="1327"/>
                        <a:pt x="5704" y="1527"/>
                        <a:pt x="5171" y="1727"/>
                      </a:cubicBezTo>
                      <a:cubicBezTo>
                        <a:pt x="4137" y="2161"/>
                        <a:pt x="3136" y="2661"/>
                        <a:pt x="2235" y="3262"/>
                      </a:cubicBezTo>
                      <a:cubicBezTo>
                        <a:pt x="1635" y="3695"/>
                        <a:pt x="334" y="4529"/>
                        <a:pt x="67" y="5230"/>
                      </a:cubicBezTo>
                      <a:cubicBezTo>
                        <a:pt x="0" y="5430"/>
                        <a:pt x="67" y="5730"/>
                        <a:pt x="301" y="5797"/>
                      </a:cubicBezTo>
                      <a:cubicBezTo>
                        <a:pt x="323" y="5808"/>
                        <a:pt x="345" y="5812"/>
                        <a:pt x="368" y="5812"/>
                      </a:cubicBezTo>
                      <a:cubicBezTo>
                        <a:pt x="415" y="5812"/>
                        <a:pt x="467" y="5797"/>
                        <a:pt x="534" y="5797"/>
                      </a:cubicBezTo>
                      <a:lnTo>
                        <a:pt x="13743" y="5530"/>
                      </a:lnTo>
                      <a:cubicBezTo>
                        <a:pt x="14177" y="5530"/>
                        <a:pt x="14444" y="5430"/>
                        <a:pt x="14611" y="5263"/>
                      </a:cubicBezTo>
                      <a:cubicBezTo>
                        <a:pt x="14978" y="4963"/>
                        <a:pt x="14878" y="4363"/>
                        <a:pt x="14744" y="3629"/>
                      </a:cubicBezTo>
                      <a:cubicBezTo>
                        <a:pt x="14677" y="3295"/>
                        <a:pt x="14544" y="2962"/>
                        <a:pt x="14477" y="2628"/>
                      </a:cubicBezTo>
                      <a:cubicBezTo>
                        <a:pt x="14344" y="2128"/>
                        <a:pt x="14511" y="1160"/>
                        <a:pt x="14277" y="760"/>
                      </a:cubicBezTo>
                      <a:cubicBezTo>
                        <a:pt x="14144" y="527"/>
                        <a:pt x="13944" y="460"/>
                        <a:pt x="13710" y="426"/>
                      </a:cubicBezTo>
                      <a:cubicBezTo>
                        <a:pt x="13325" y="406"/>
                        <a:pt x="12792" y="374"/>
                        <a:pt x="12284" y="374"/>
                      </a:cubicBezTo>
                      <a:cubicBezTo>
                        <a:pt x="11955" y="374"/>
                        <a:pt x="11637" y="387"/>
                        <a:pt x="11375" y="426"/>
                      </a:cubicBezTo>
                      <a:cubicBezTo>
                        <a:pt x="11075" y="456"/>
                        <a:pt x="10775" y="473"/>
                        <a:pt x="10472" y="473"/>
                      </a:cubicBezTo>
                      <a:cubicBezTo>
                        <a:pt x="10101" y="473"/>
                        <a:pt x="9726" y="448"/>
                        <a:pt x="9340" y="393"/>
                      </a:cubicBezTo>
                      <a:cubicBezTo>
                        <a:pt x="8993" y="335"/>
                        <a:pt x="8344" y="1"/>
                        <a:pt x="79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" name="Google Shape;2184;p42"/>
                <p:cNvSpPr/>
                <p:nvPr/>
              </p:nvSpPr>
              <p:spPr>
                <a:xfrm>
                  <a:off x="6439336" y="2598630"/>
                  <a:ext cx="366837" cy="1407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7" h="67696" extrusionOk="0">
                      <a:moveTo>
                        <a:pt x="3867" y="1"/>
                      </a:moveTo>
                      <a:cubicBezTo>
                        <a:pt x="1779" y="1"/>
                        <a:pt x="521" y="1059"/>
                        <a:pt x="334" y="2986"/>
                      </a:cubicBezTo>
                      <a:cubicBezTo>
                        <a:pt x="1" y="6022"/>
                        <a:pt x="401" y="9224"/>
                        <a:pt x="368" y="12260"/>
                      </a:cubicBezTo>
                      <a:cubicBezTo>
                        <a:pt x="334" y="15529"/>
                        <a:pt x="634" y="18831"/>
                        <a:pt x="935" y="22100"/>
                      </a:cubicBezTo>
                      <a:cubicBezTo>
                        <a:pt x="935" y="28438"/>
                        <a:pt x="1568" y="34776"/>
                        <a:pt x="2269" y="41080"/>
                      </a:cubicBezTo>
                      <a:cubicBezTo>
                        <a:pt x="3003" y="47785"/>
                        <a:pt x="4537" y="54023"/>
                        <a:pt x="6038" y="60594"/>
                      </a:cubicBezTo>
                      <a:cubicBezTo>
                        <a:pt x="6405" y="62195"/>
                        <a:pt x="6739" y="63797"/>
                        <a:pt x="7239" y="65364"/>
                      </a:cubicBezTo>
                      <a:cubicBezTo>
                        <a:pt x="7439" y="65898"/>
                        <a:pt x="7639" y="66465"/>
                        <a:pt x="8040" y="66865"/>
                      </a:cubicBezTo>
                      <a:cubicBezTo>
                        <a:pt x="8573" y="67399"/>
                        <a:pt x="9374" y="67533"/>
                        <a:pt x="10141" y="67599"/>
                      </a:cubicBezTo>
                      <a:cubicBezTo>
                        <a:pt x="10850" y="67662"/>
                        <a:pt x="11566" y="67695"/>
                        <a:pt x="12286" y="67695"/>
                      </a:cubicBezTo>
                      <a:cubicBezTo>
                        <a:pt x="13091" y="67695"/>
                        <a:pt x="13901" y="67654"/>
                        <a:pt x="14711" y="67566"/>
                      </a:cubicBezTo>
                      <a:cubicBezTo>
                        <a:pt x="15245" y="67499"/>
                        <a:pt x="15812" y="67432"/>
                        <a:pt x="16212" y="67066"/>
                      </a:cubicBezTo>
                      <a:cubicBezTo>
                        <a:pt x="16779" y="66599"/>
                        <a:pt x="16879" y="65798"/>
                        <a:pt x="16979" y="65097"/>
                      </a:cubicBezTo>
                      <a:cubicBezTo>
                        <a:pt x="17647" y="58259"/>
                        <a:pt x="16879" y="51521"/>
                        <a:pt x="16346" y="44716"/>
                      </a:cubicBezTo>
                      <a:cubicBezTo>
                        <a:pt x="15812" y="38045"/>
                        <a:pt x="15245" y="31373"/>
                        <a:pt x="14444" y="24735"/>
                      </a:cubicBezTo>
                      <a:cubicBezTo>
                        <a:pt x="13977" y="20799"/>
                        <a:pt x="12977" y="16930"/>
                        <a:pt x="12610" y="12993"/>
                      </a:cubicBezTo>
                      <a:cubicBezTo>
                        <a:pt x="12243" y="9157"/>
                        <a:pt x="12109" y="5388"/>
                        <a:pt x="9174" y="2353"/>
                      </a:cubicBezTo>
                      <a:cubicBezTo>
                        <a:pt x="7873" y="1018"/>
                        <a:pt x="6172" y="151"/>
                        <a:pt x="4337" y="18"/>
                      </a:cubicBezTo>
                      <a:cubicBezTo>
                        <a:pt x="4176" y="6"/>
                        <a:pt x="4019" y="1"/>
                        <a:pt x="38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" name="Google Shape;2185;p42"/>
                <p:cNvSpPr/>
                <p:nvPr/>
              </p:nvSpPr>
              <p:spPr>
                <a:xfrm>
                  <a:off x="6140474" y="3861678"/>
                  <a:ext cx="162288" cy="24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7" h="11877" extrusionOk="0">
                      <a:moveTo>
                        <a:pt x="7806" y="1"/>
                      </a:moveTo>
                      <a:lnTo>
                        <a:pt x="234" y="1002"/>
                      </a:lnTo>
                      <a:cubicBezTo>
                        <a:pt x="201" y="2036"/>
                        <a:pt x="1" y="11876"/>
                        <a:pt x="1" y="11876"/>
                      </a:cubicBezTo>
                      <a:lnTo>
                        <a:pt x="6138" y="11476"/>
                      </a:lnTo>
                      <a:lnTo>
                        <a:pt x="7806" y="1"/>
                      </a:ln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" name="Google Shape;2186;p42"/>
                <p:cNvSpPr/>
                <p:nvPr/>
              </p:nvSpPr>
              <p:spPr>
                <a:xfrm>
                  <a:off x="6420628" y="2047719"/>
                  <a:ext cx="113728" cy="142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6873" extrusionOk="0">
                      <a:moveTo>
                        <a:pt x="0" y="1"/>
                      </a:moveTo>
                      <a:lnTo>
                        <a:pt x="0" y="6872"/>
                      </a:lnTo>
                      <a:lnTo>
                        <a:pt x="5471" y="6872"/>
                      </a:lnTo>
                      <a:lnTo>
                        <a:pt x="5471" y="1"/>
                      </a:ln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42"/>
                <p:cNvSpPr/>
                <p:nvPr/>
              </p:nvSpPr>
              <p:spPr>
                <a:xfrm>
                  <a:off x="6078756" y="2536267"/>
                  <a:ext cx="532576" cy="1461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0" h="70285" extrusionOk="0">
                      <a:moveTo>
                        <a:pt x="18183" y="1"/>
                      </a:moveTo>
                      <a:cubicBezTo>
                        <a:pt x="15078" y="1"/>
                        <a:pt x="12495" y="3553"/>
                        <a:pt x="11442" y="6253"/>
                      </a:cubicBezTo>
                      <a:cubicBezTo>
                        <a:pt x="4304" y="24566"/>
                        <a:pt x="1" y="46382"/>
                        <a:pt x="568" y="66029"/>
                      </a:cubicBezTo>
                      <a:cubicBezTo>
                        <a:pt x="601" y="66696"/>
                        <a:pt x="635" y="67397"/>
                        <a:pt x="1002" y="67931"/>
                      </a:cubicBezTo>
                      <a:cubicBezTo>
                        <a:pt x="1502" y="68665"/>
                        <a:pt x="2436" y="68898"/>
                        <a:pt x="3303" y="69098"/>
                      </a:cubicBezTo>
                      <a:cubicBezTo>
                        <a:pt x="4704" y="69398"/>
                        <a:pt x="6105" y="69732"/>
                        <a:pt x="7540" y="70066"/>
                      </a:cubicBezTo>
                      <a:cubicBezTo>
                        <a:pt x="8015" y="70175"/>
                        <a:pt x="8520" y="70285"/>
                        <a:pt x="9011" y="70285"/>
                      </a:cubicBezTo>
                      <a:cubicBezTo>
                        <a:pt x="9417" y="70285"/>
                        <a:pt x="9813" y="70210"/>
                        <a:pt x="10175" y="69999"/>
                      </a:cubicBezTo>
                      <a:cubicBezTo>
                        <a:pt x="10909" y="69599"/>
                        <a:pt x="11242" y="68731"/>
                        <a:pt x="11509" y="67931"/>
                      </a:cubicBezTo>
                      <a:cubicBezTo>
                        <a:pt x="13978" y="60759"/>
                        <a:pt x="14745" y="53053"/>
                        <a:pt x="15979" y="45615"/>
                      </a:cubicBezTo>
                      <a:cubicBezTo>
                        <a:pt x="17046" y="39143"/>
                        <a:pt x="18247" y="32672"/>
                        <a:pt x="19782" y="26267"/>
                      </a:cubicBezTo>
                      <a:cubicBezTo>
                        <a:pt x="20249" y="24266"/>
                        <a:pt x="20782" y="22265"/>
                        <a:pt x="21350" y="20297"/>
                      </a:cubicBezTo>
                      <a:cubicBezTo>
                        <a:pt x="21350" y="20230"/>
                        <a:pt x="22417" y="16494"/>
                        <a:pt x="22751" y="14326"/>
                      </a:cubicBezTo>
                      <a:cubicBezTo>
                        <a:pt x="22751" y="13925"/>
                        <a:pt x="22717" y="13492"/>
                        <a:pt x="23017" y="13225"/>
                      </a:cubicBezTo>
                      <a:cubicBezTo>
                        <a:pt x="23084" y="13191"/>
                        <a:pt x="23151" y="13158"/>
                        <a:pt x="23218" y="13125"/>
                      </a:cubicBezTo>
                      <a:cubicBezTo>
                        <a:pt x="23484" y="12524"/>
                        <a:pt x="23785" y="11991"/>
                        <a:pt x="24085" y="11424"/>
                      </a:cubicBezTo>
                      <a:cubicBezTo>
                        <a:pt x="25619" y="8488"/>
                        <a:pt x="23284" y="2317"/>
                        <a:pt x="20449" y="649"/>
                      </a:cubicBezTo>
                      <a:cubicBezTo>
                        <a:pt x="19673" y="198"/>
                        <a:pt x="18913" y="1"/>
                        <a:pt x="181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" name="Google Shape;2188;p42"/>
                <p:cNvSpPr/>
                <p:nvPr/>
              </p:nvSpPr>
              <p:spPr>
                <a:xfrm>
                  <a:off x="6224373" y="2143965"/>
                  <a:ext cx="504138" cy="786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52" h="37832" extrusionOk="0">
                      <a:moveTo>
                        <a:pt x="13377" y="1"/>
                      </a:moveTo>
                      <a:cubicBezTo>
                        <a:pt x="13277" y="1"/>
                        <a:pt x="13177" y="3"/>
                        <a:pt x="13077" y="7"/>
                      </a:cubicBezTo>
                      <a:cubicBezTo>
                        <a:pt x="12601" y="27"/>
                        <a:pt x="12129" y="32"/>
                        <a:pt x="11657" y="32"/>
                      </a:cubicBezTo>
                      <a:cubicBezTo>
                        <a:pt x="11157" y="32"/>
                        <a:pt x="10659" y="26"/>
                        <a:pt x="10159" y="26"/>
                      </a:cubicBezTo>
                      <a:cubicBezTo>
                        <a:pt x="9544" y="26"/>
                        <a:pt x="8928" y="35"/>
                        <a:pt x="8307" y="74"/>
                      </a:cubicBezTo>
                      <a:cubicBezTo>
                        <a:pt x="5772" y="241"/>
                        <a:pt x="4904" y="1842"/>
                        <a:pt x="3870" y="4010"/>
                      </a:cubicBezTo>
                      <a:cubicBezTo>
                        <a:pt x="3437" y="4944"/>
                        <a:pt x="3103" y="5911"/>
                        <a:pt x="2903" y="6912"/>
                      </a:cubicBezTo>
                      <a:cubicBezTo>
                        <a:pt x="2336" y="9747"/>
                        <a:pt x="2536" y="12683"/>
                        <a:pt x="2536" y="15585"/>
                      </a:cubicBezTo>
                      <a:cubicBezTo>
                        <a:pt x="2536" y="19888"/>
                        <a:pt x="1002" y="33398"/>
                        <a:pt x="1" y="37601"/>
                      </a:cubicBezTo>
                      <a:cubicBezTo>
                        <a:pt x="1751" y="37770"/>
                        <a:pt x="3583" y="37831"/>
                        <a:pt x="5459" y="37831"/>
                      </a:cubicBezTo>
                      <a:cubicBezTo>
                        <a:pt x="10244" y="37831"/>
                        <a:pt x="15316" y="37435"/>
                        <a:pt x="20046" y="37435"/>
                      </a:cubicBezTo>
                      <a:cubicBezTo>
                        <a:pt x="21486" y="37435"/>
                        <a:pt x="22893" y="37472"/>
                        <a:pt x="24252" y="37567"/>
                      </a:cubicBezTo>
                      <a:cubicBezTo>
                        <a:pt x="24085" y="35866"/>
                        <a:pt x="23484" y="25225"/>
                        <a:pt x="23318" y="23524"/>
                      </a:cubicBezTo>
                      <a:cubicBezTo>
                        <a:pt x="23017" y="20055"/>
                        <a:pt x="22751" y="16586"/>
                        <a:pt x="22550" y="13117"/>
                      </a:cubicBezTo>
                      <a:cubicBezTo>
                        <a:pt x="22484" y="11816"/>
                        <a:pt x="22550" y="10448"/>
                        <a:pt x="22350" y="9180"/>
                      </a:cubicBezTo>
                      <a:cubicBezTo>
                        <a:pt x="22217" y="8213"/>
                        <a:pt x="21716" y="7312"/>
                        <a:pt x="21183" y="6478"/>
                      </a:cubicBezTo>
                      <a:cubicBezTo>
                        <a:pt x="20616" y="5511"/>
                        <a:pt x="20082" y="4544"/>
                        <a:pt x="19582" y="3576"/>
                      </a:cubicBezTo>
                      <a:cubicBezTo>
                        <a:pt x="19315" y="3076"/>
                        <a:pt x="19081" y="2576"/>
                        <a:pt x="18848" y="2042"/>
                      </a:cubicBezTo>
                      <a:cubicBezTo>
                        <a:pt x="18548" y="1408"/>
                        <a:pt x="18481" y="975"/>
                        <a:pt x="17714" y="774"/>
                      </a:cubicBezTo>
                      <a:cubicBezTo>
                        <a:pt x="16310" y="431"/>
                        <a:pt x="14819" y="1"/>
                        <a:pt x="13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" name="Google Shape;2189;p42"/>
                <p:cNvSpPr/>
                <p:nvPr/>
              </p:nvSpPr>
              <p:spPr>
                <a:xfrm>
                  <a:off x="5844398" y="2107359"/>
                  <a:ext cx="210806" cy="31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1" h="15387" extrusionOk="0">
                      <a:moveTo>
                        <a:pt x="2035" y="0"/>
                      </a:moveTo>
                      <a:cubicBezTo>
                        <a:pt x="1802" y="0"/>
                        <a:pt x="1635" y="267"/>
                        <a:pt x="1601" y="501"/>
                      </a:cubicBezTo>
                      <a:cubicBezTo>
                        <a:pt x="1601" y="701"/>
                        <a:pt x="1701" y="934"/>
                        <a:pt x="1802" y="1134"/>
                      </a:cubicBezTo>
                      <a:lnTo>
                        <a:pt x="2669" y="2936"/>
                      </a:lnTo>
                      <a:cubicBezTo>
                        <a:pt x="2702" y="3002"/>
                        <a:pt x="2736" y="3069"/>
                        <a:pt x="2702" y="3136"/>
                      </a:cubicBezTo>
                      <a:cubicBezTo>
                        <a:pt x="2669" y="3203"/>
                        <a:pt x="2635" y="3236"/>
                        <a:pt x="2569" y="3269"/>
                      </a:cubicBezTo>
                      <a:cubicBezTo>
                        <a:pt x="2202" y="3503"/>
                        <a:pt x="1802" y="3636"/>
                        <a:pt x="1468" y="3870"/>
                      </a:cubicBezTo>
                      <a:cubicBezTo>
                        <a:pt x="1101" y="4137"/>
                        <a:pt x="834" y="4670"/>
                        <a:pt x="601" y="5071"/>
                      </a:cubicBezTo>
                      <a:cubicBezTo>
                        <a:pt x="0" y="6171"/>
                        <a:pt x="734" y="7039"/>
                        <a:pt x="1368" y="7839"/>
                      </a:cubicBezTo>
                      <a:cubicBezTo>
                        <a:pt x="2135" y="8773"/>
                        <a:pt x="2736" y="9841"/>
                        <a:pt x="3303" y="10941"/>
                      </a:cubicBezTo>
                      <a:cubicBezTo>
                        <a:pt x="3770" y="11775"/>
                        <a:pt x="4203" y="12643"/>
                        <a:pt x="4637" y="13410"/>
                      </a:cubicBezTo>
                      <a:cubicBezTo>
                        <a:pt x="5137" y="14277"/>
                        <a:pt x="5771" y="15244"/>
                        <a:pt x="6772" y="15378"/>
                      </a:cubicBezTo>
                      <a:cubicBezTo>
                        <a:pt x="6840" y="15384"/>
                        <a:pt x="6908" y="15386"/>
                        <a:pt x="6975" y="15386"/>
                      </a:cubicBezTo>
                      <a:cubicBezTo>
                        <a:pt x="7298" y="15386"/>
                        <a:pt x="7602" y="15322"/>
                        <a:pt x="7906" y="15211"/>
                      </a:cubicBezTo>
                      <a:cubicBezTo>
                        <a:pt x="8740" y="15011"/>
                        <a:pt x="9674" y="14577"/>
                        <a:pt x="9907" y="13777"/>
                      </a:cubicBezTo>
                      <a:cubicBezTo>
                        <a:pt x="10141" y="13110"/>
                        <a:pt x="9841" y="12409"/>
                        <a:pt x="9540" y="11775"/>
                      </a:cubicBezTo>
                      <a:cubicBezTo>
                        <a:pt x="7639" y="7739"/>
                        <a:pt x="4737" y="4403"/>
                        <a:pt x="2602" y="501"/>
                      </a:cubicBezTo>
                      <a:cubicBezTo>
                        <a:pt x="2469" y="267"/>
                        <a:pt x="2302" y="0"/>
                        <a:pt x="2035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2190;p42"/>
                <p:cNvSpPr/>
                <p:nvPr/>
              </p:nvSpPr>
              <p:spPr>
                <a:xfrm>
                  <a:off x="5926218" y="2220775"/>
                  <a:ext cx="472916" cy="407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0" h="19619" extrusionOk="0">
                      <a:moveTo>
                        <a:pt x="18846" y="1"/>
                      </a:moveTo>
                      <a:cubicBezTo>
                        <a:pt x="18769" y="1"/>
                        <a:pt x="18692" y="5"/>
                        <a:pt x="18614" y="15"/>
                      </a:cubicBezTo>
                      <a:cubicBezTo>
                        <a:pt x="18047" y="82"/>
                        <a:pt x="17546" y="415"/>
                        <a:pt x="17079" y="749"/>
                      </a:cubicBezTo>
                      <a:cubicBezTo>
                        <a:pt x="13677" y="3217"/>
                        <a:pt x="10641" y="6253"/>
                        <a:pt x="8540" y="9889"/>
                      </a:cubicBezTo>
                      <a:cubicBezTo>
                        <a:pt x="8607" y="9755"/>
                        <a:pt x="7639" y="8454"/>
                        <a:pt x="7506" y="8287"/>
                      </a:cubicBezTo>
                      <a:cubicBezTo>
                        <a:pt x="7139" y="7754"/>
                        <a:pt x="6805" y="7187"/>
                        <a:pt x="6438" y="6653"/>
                      </a:cubicBezTo>
                      <a:cubicBezTo>
                        <a:pt x="5805" y="5719"/>
                        <a:pt x="5237" y="4752"/>
                        <a:pt x="4604" y="3784"/>
                      </a:cubicBezTo>
                      <a:cubicBezTo>
                        <a:pt x="3103" y="5052"/>
                        <a:pt x="1568" y="6286"/>
                        <a:pt x="0" y="7487"/>
                      </a:cubicBezTo>
                      <a:cubicBezTo>
                        <a:pt x="901" y="9388"/>
                        <a:pt x="1868" y="11290"/>
                        <a:pt x="2902" y="13124"/>
                      </a:cubicBezTo>
                      <a:cubicBezTo>
                        <a:pt x="3536" y="14158"/>
                        <a:pt x="4070" y="15192"/>
                        <a:pt x="4937" y="16026"/>
                      </a:cubicBezTo>
                      <a:cubicBezTo>
                        <a:pt x="5871" y="16894"/>
                        <a:pt x="6772" y="17761"/>
                        <a:pt x="7739" y="18595"/>
                      </a:cubicBezTo>
                      <a:cubicBezTo>
                        <a:pt x="8240" y="19028"/>
                        <a:pt x="8807" y="19495"/>
                        <a:pt x="9474" y="19596"/>
                      </a:cubicBezTo>
                      <a:cubicBezTo>
                        <a:pt x="9580" y="19611"/>
                        <a:pt x="9685" y="19619"/>
                        <a:pt x="9790" y="19619"/>
                      </a:cubicBezTo>
                      <a:cubicBezTo>
                        <a:pt x="10577" y="19619"/>
                        <a:pt x="11332" y="19203"/>
                        <a:pt x="12009" y="18762"/>
                      </a:cubicBezTo>
                      <a:cubicBezTo>
                        <a:pt x="14444" y="17227"/>
                        <a:pt x="16679" y="15326"/>
                        <a:pt x="18614" y="13191"/>
                      </a:cubicBezTo>
                      <a:cubicBezTo>
                        <a:pt x="21149" y="10389"/>
                        <a:pt x="22750" y="6019"/>
                        <a:pt x="21482" y="2450"/>
                      </a:cubicBezTo>
                      <a:cubicBezTo>
                        <a:pt x="21074" y="1255"/>
                        <a:pt x="20102" y="1"/>
                        <a:pt x="188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" name="Google Shape;2191;p42"/>
                <p:cNvSpPr/>
                <p:nvPr/>
              </p:nvSpPr>
              <p:spPr>
                <a:xfrm>
                  <a:off x="6148103" y="2147707"/>
                  <a:ext cx="357815" cy="384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3" h="18513" extrusionOk="0">
                      <a:moveTo>
                        <a:pt x="11615" y="0"/>
                      </a:moveTo>
                      <a:cubicBezTo>
                        <a:pt x="10286" y="0"/>
                        <a:pt x="8922" y="502"/>
                        <a:pt x="7906" y="1395"/>
                      </a:cubicBezTo>
                      <a:cubicBezTo>
                        <a:pt x="5038" y="3930"/>
                        <a:pt x="2202" y="6599"/>
                        <a:pt x="301" y="9934"/>
                      </a:cubicBezTo>
                      <a:cubicBezTo>
                        <a:pt x="167" y="10201"/>
                        <a:pt x="34" y="10435"/>
                        <a:pt x="34" y="10702"/>
                      </a:cubicBezTo>
                      <a:cubicBezTo>
                        <a:pt x="1" y="11035"/>
                        <a:pt x="167" y="11302"/>
                        <a:pt x="301" y="11569"/>
                      </a:cubicBezTo>
                      <a:cubicBezTo>
                        <a:pt x="935" y="12636"/>
                        <a:pt x="1635" y="13704"/>
                        <a:pt x="2669" y="14404"/>
                      </a:cubicBezTo>
                      <a:cubicBezTo>
                        <a:pt x="3403" y="14938"/>
                        <a:pt x="4304" y="15238"/>
                        <a:pt x="5104" y="15672"/>
                      </a:cubicBezTo>
                      <a:cubicBezTo>
                        <a:pt x="5905" y="16105"/>
                        <a:pt x="6672" y="16773"/>
                        <a:pt x="6872" y="17673"/>
                      </a:cubicBezTo>
                      <a:cubicBezTo>
                        <a:pt x="6939" y="17873"/>
                        <a:pt x="6939" y="18074"/>
                        <a:pt x="7072" y="18240"/>
                      </a:cubicBezTo>
                      <a:cubicBezTo>
                        <a:pt x="7124" y="18327"/>
                        <a:pt x="7212" y="18404"/>
                        <a:pt x="7308" y="18445"/>
                      </a:cubicBezTo>
                      <a:lnTo>
                        <a:pt x="7308" y="18445"/>
                      </a:lnTo>
                      <a:cubicBezTo>
                        <a:pt x="9520" y="16431"/>
                        <a:pt x="11726" y="14412"/>
                        <a:pt x="13410" y="11969"/>
                      </a:cubicBezTo>
                      <a:cubicBezTo>
                        <a:pt x="15278" y="9301"/>
                        <a:pt x="17213" y="5364"/>
                        <a:pt x="15512" y="2229"/>
                      </a:cubicBezTo>
                      <a:cubicBezTo>
                        <a:pt x="14667" y="684"/>
                        <a:pt x="13165" y="0"/>
                        <a:pt x="11615" y="0"/>
                      </a:cubicBezTo>
                      <a:close/>
                      <a:moveTo>
                        <a:pt x="7873" y="18174"/>
                      </a:moveTo>
                      <a:lnTo>
                        <a:pt x="7573" y="18441"/>
                      </a:lnTo>
                      <a:cubicBezTo>
                        <a:pt x="7533" y="18464"/>
                        <a:pt x="7489" y="18475"/>
                        <a:pt x="7445" y="18475"/>
                      </a:cubicBezTo>
                      <a:cubicBezTo>
                        <a:pt x="7399" y="18475"/>
                        <a:pt x="7352" y="18464"/>
                        <a:pt x="7308" y="18445"/>
                      </a:cubicBezTo>
                      <a:lnTo>
                        <a:pt x="7308" y="18445"/>
                      </a:lnTo>
                      <a:cubicBezTo>
                        <a:pt x="7285" y="18466"/>
                        <a:pt x="7262" y="18486"/>
                        <a:pt x="7239" y="18507"/>
                      </a:cubicBezTo>
                      <a:cubicBezTo>
                        <a:pt x="7266" y="18511"/>
                        <a:pt x="7294" y="18512"/>
                        <a:pt x="7321" y="18512"/>
                      </a:cubicBezTo>
                      <a:cubicBezTo>
                        <a:pt x="7559" y="18512"/>
                        <a:pt x="7783" y="18383"/>
                        <a:pt x="7873" y="18174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" name="Google Shape;2192;p42"/>
                <p:cNvSpPr/>
                <p:nvPr/>
              </p:nvSpPr>
              <p:spPr>
                <a:xfrm>
                  <a:off x="6389405" y="1940934"/>
                  <a:ext cx="133851" cy="17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8381" extrusionOk="0">
                      <a:moveTo>
                        <a:pt x="2236" y="1"/>
                      </a:moveTo>
                      <a:cubicBezTo>
                        <a:pt x="1836" y="1"/>
                        <a:pt x="1402" y="67"/>
                        <a:pt x="1168" y="367"/>
                      </a:cubicBezTo>
                      <a:cubicBezTo>
                        <a:pt x="1068" y="501"/>
                        <a:pt x="1035" y="634"/>
                        <a:pt x="1002" y="801"/>
                      </a:cubicBezTo>
                      <a:cubicBezTo>
                        <a:pt x="768" y="1535"/>
                        <a:pt x="568" y="2302"/>
                        <a:pt x="401" y="3069"/>
                      </a:cubicBezTo>
                      <a:cubicBezTo>
                        <a:pt x="134" y="4237"/>
                        <a:pt x="1" y="5438"/>
                        <a:pt x="168" y="6605"/>
                      </a:cubicBezTo>
                      <a:cubicBezTo>
                        <a:pt x="268" y="7339"/>
                        <a:pt x="868" y="7806"/>
                        <a:pt x="1502" y="8106"/>
                      </a:cubicBezTo>
                      <a:cubicBezTo>
                        <a:pt x="1926" y="8288"/>
                        <a:pt x="2384" y="8380"/>
                        <a:pt x="2842" y="8380"/>
                      </a:cubicBezTo>
                      <a:cubicBezTo>
                        <a:pt x="3394" y="8380"/>
                        <a:pt x="3945" y="8246"/>
                        <a:pt x="4437" y="7973"/>
                      </a:cubicBezTo>
                      <a:cubicBezTo>
                        <a:pt x="5105" y="7606"/>
                        <a:pt x="5538" y="7006"/>
                        <a:pt x="5672" y="6238"/>
                      </a:cubicBezTo>
                      <a:cubicBezTo>
                        <a:pt x="5772" y="5738"/>
                        <a:pt x="5805" y="5238"/>
                        <a:pt x="5905" y="4771"/>
                      </a:cubicBezTo>
                      <a:cubicBezTo>
                        <a:pt x="6039" y="4037"/>
                        <a:pt x="6439" y="3336"/>
                        <a:pt x="6372" y="2569"/>
                      </a:cubicBezTo>
                      <a:cubicBezTo>
                        <a:pt x="6339" y="1668"/>
                        <a:pt x="5672" y="901"/>
                        <a:pt x="4871" y="501"/>
                      </a:cubicBezTo>
                      <a:cubicBezTo>
                        <a:pt x="4071" y="67"/>
                        <a:pt x="3137" y="1"/>
                        <a:pt x="2236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2193;p42"/>
                <p:cNvSpPr/>
                <p:nvPr/>
              </p:nvSpPr>
              <p:spPr>
                <a:xfrm>
                  <a:off x="6386640" y="1915698"/>
                  <a:ext cx="187940" cy="187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1" h="9040" extrusionOk="0">
                      <a:moveTo>
                        <a:pt x="4517" y="1"/>
                      </a:moveTo>
                      <a:cubicBezTo>
                        <a:pt x="4123" y="1"/>
                        <a:pt x="3730" y="33"/>
                        <a:pt x="3336" y="80"/>
                      </a:cubicBezTo>
                      <a:cubicBezTo>
                        <a:pt x="2402" y="214"/>
                        <a:pt x="1435" y="414"/>
                        <a:pt x="834" y="1081"/>
                      </a:cubicBezTo>
                      <a:cubicBezTo>
                        <a:pt x="468" y="1481"/>
                        <a:pt x="1" y="2415"/>
                        <a:pt x="668" y="2682"/>
                      </a:cubicBezTo>
                      <a:cubicBezTo>
                        <a:pt x="1071" y="2872"/>
                        <a:pt x="1525" y="3045"/>
                        <a:pt x="1970" y="3045"/>
                      </a:cubicBezTo>
                      <a:cubicBezTo>
                        <a:pt x="2150" y="3045"/>
                        <a:pt x="2329" y="3017"/>
                        <a:pt x="2502" y="2949"/>
                      </a:cubicBezTo>
                      <a:cubicBezTo>
                        <a:pt x="2664" y="2889"/>
                        <a:pt x="2983" y="2719"/>
                        <a:pt x="3181" y="2719"/>
                      </a:cubicBezTo>
                      <a:cubicBezTo>
                        <a:pt x="3311" y="2719"/>
                        <a:pt x="3389" y="2791"/>
                        <a:pt x="3336" y="3016"/>
                      </a:cubicBezTo>
                      <a:cubicBezTo>
                        <a:pt x="3236" y="3449"/>
                        <a:pt x="2669" y="3783"/>
                        <a:pt x="2836" y="4283"/>
                      </a:cubicBezTo>
                      <a:cubicBezTo>
                        <a:pt x="2903" y="4617"/>
                        <a:pt x="3270" y="4784"/>
                        <a:pt x="3503" y="5017"/>
                      </a:cubicBezTo>
                      <a:cubicBezTo>
                        <a:pt x="3803" y="5284"/>
                        <a:pt x="3937" y="5718"/>
                        <a:pt x="3903" y="6118"/>
                      </a:cubicBezTo>
                      <a:cubicBezTo>
                        <a:pt x="3903" y="6151"/>
                        <a:pt x="3870" y="6185"/>
                        <a:pt x="3870" y="6218"/>
                      </a:cubicBezTo>
                      <a:cubicBezTo>
                        <a:pt x="3837" y="6418"/>
                        <a:pt x="3803" y="6585"/>
                        <a:pt x="3870" y="6785"/>
                      </a:cubicBezTo>
                      <a:cubicBezTo>
                        <a:pt x="3970" y="7085"/>
                        <a:pt x="4337" y="7185"/>
                        <a:pt x="4604" y="7386"/>
                      </a:cubicBezTo>
                      <a:cubicBezTo>
                        <a:pt x="4971" y="7686"/>
                        <a:pt x="5171" y="8086"/>
                        <a:pt x="5538" y="8386"/>
                      </a:cubicBezTo>
                      <a:cubicBezTo>
                        <a:pt x="5896" y="8660"/>
                        <a:pt x="6493" y="9040"/>
                        <a:pt x="6993" y="9040"/>
                      </a:cubicBezTo>
                      <a:cubicBezTo>
                        <a:pt x="7286" y="9040"/>
                        <a:pt x="7546" y="8910"/>
                        <a:pt x="7706" y="8553"/>
                      </a:cubicBezTo>
                      <a:cubicBezTo>
                        <a:pt x="7806" y="8286"/>
                        <a:pt x="7839" y="8019"/>
                        <a:pt x="7873" y="7719"/>
                      </a:cubicBezTo>
                      <a:cubicBezTo>
                        <a:pt x="8040" y="6819"/>
                        <a:pt x="8540" y="6051"/>
                        <a:pt x="8773" y="5184"/>
                      </a:cubicBezTo>
                      <a:cubicBezTo>
                        <a:pt x="9040" y="4150"/>
                        <a:pt x="8907" y="2982"/>
                        <a:pt x="8340" y="2048"/>
                      </a:cubicBezTo>
                      <a:cubicBezTo>
                        <a:pt x="7806" y="1114"/>
                        <a:pt x="6872" y="414"/>
                        <a:pt x="5838" y="147"/>
                      </a:cubicBezTo>
                      <a:cubicBezTo>
                        <a:pt x="5398" y="41"/>
                        <a:pt x="4957" y="1"/>
                        <a:pt x="45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" name="Google Shape;2194;p42"/>
                <p:cNvSpPr/>
                <p:nvPr/>
              </p:nvSpPr>
              <p:spPr>
                <a:xfrm>
                  <a:off x="6437258" y="2013046"/>
                  <a:ext cx="61739" cy="4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069" extrusionOk="0">
                      <a:moveTo>
                        <a:pt x="1502" y="1"/>
                      </a:moveTo>
                      <a:cubicBezTo>
                        <a:pt x="1" y="1"/>
                        <a:pt x="1" y="2069"/>
                        <a:pt x="1502" y="2069"/>
                      </a:cubicBezTo>
                      <a:cubicBezTo>
                        <a:pt x="2969" y="2069"/>
                        <a:pt x="2969" y="1"/>
                        <a:pt x="1502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" name="Google Shape;2195;p42"/>
                <p:cNvSpPr/>
                <p:nvPr/>
              </p:nvSpPr>
              <p:spPr>
                <a:xfrm>
                  <a:off x="5969892" y="4059305"/>
                  <a:ext cx="314141" cy="110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2" h="5338" extrusionOk="0">
                      <a:moveTo>
                        <a:pt x="8540" y="1"/>
                      </a:moveTo>
                      <a:cubicBezTo>
                        <a:pt x="7806" y="1"/>
                        <a:pt x="7306" y="1168"/>
                        <a:pt x="6506" y="1469"/>
                      </a:cubicBezTo>
                      <a:cubicBezTo>
                        <a:pt x="5238" y="1969"/>
                        <a:pt x="3904" y="2236"/>
                        <a:pt x="2669" y="2803"/>
                      </a:cubicBezTo>
                      <a:cubicBezTo>
                        <a:pt x="1635" y="3270"/>
                        <a:pt x="368" y="4170"/>
                        <a:pt x="1" y="5338"/>
                      </a:cubicBezTo>
                      <a:lnTo>
                        <a:pt x="14044" y="5338"/>
                      </a:lnTo>
                      <a:cubicBezTo>
                        <a:pt x="14645" y="5338"/>
                        <a:pt x="15112" y="4771"/>
                        <a:pt x="15012" y="4170"/>
                      </a:cubicBezTo>
                      <a:cubicBezTo>
                        <a:pt x="14845" y="3370"/>
                        <a:pt x="14745" y="2536"/>
                        <a:pt x="14845" y="1702"/>
                      </a:cubicBezTo>
                      <a:cubicBezTo>
                        <a:pt x="14845" y="1502"/>
                        <a:pt x="14878" y="1302"/>
                        <a:pt x="14845" y="1102"/>
                      </a:cubicBezTo>
                      <a:cubicBezTo>
                        <a:pt x="14811" y="935"/>
                        <a:pt x="14678" y="735"/>
                        <a:pt x="14478" y="668"/>
                      </a:cubicBezTo>
                      <a:cubicBezTo>
                        <a:pt x="14411" y="635"/>
                        <a:pt x="14344" y="626"/>
                        <a:pt x="14278" y="626"/>
                      </a:cubicBezTo>
                      <a:cubicBezTo>
                        <a:pt x="14211" y="626"/>
                        <a:pt x="14144" y="635"/>
                        <a:pt x="14078" y="635"/>
                      </a:cubicBezTo>
                      <a:cubicBezTo>
                        <a:pt x="13901" y="655"/>
                        <a:pt x="13727" y="663"/>
                        <a:pt x="13556" y="663"/>
                      </a:cubicBezTo>
                      <a:cubicBezTo>
                        <a:pt x="12949" y="663"/>
                        <a:pt x="12367" y="564"/>
                        <a:pt x="11772" y="564"/>
                      </a:cubicBezTo>
                      <a:cubicBezTo>
                        <a:pt x="11706" y="564"/>
                        <a:pt x="11641" y="565"/>
                        <a:pt x="11576" y="568"/>
                      </a:cubicBezTo>
                      <a:cubicBezTo>
                        <a:pt x="11109" y="568"/>
                        <a:pt x="10642" y="568"/>
                        <a:pt x="10175" y="501"/>
                      </a:cubicBezTo>
                      <a:cubicBezTo>
                        <a:pt x="9641" y="401"/>
                        <a:pt x="9041" y="34"/>
                        <a:pt x="85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2196;p42"/>
                <p:cNvSpPr/>
                <p:nvPr/>
              </p:nvSpPr>
              <p:spPr>
                <a:xfrm>
                  <a:off x="5922060" y="2171800"/>
                  <a:ext cx="50638" cy="58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2803" extrusionOk="0">
                      <a:moveTo>
                        <a:pt x="640" y="1"/>
                      </a:moveTo>
                      <a:cubicBezTo>
                        <a:pt x="326" y="1"/>
                        <a:pt x="55" y="140"/>
                        <a:pt x="34" y="570"/>
                      </a:cubicBezTo>
                      <a:cubicBezTo>
                        <a:pt x="0" y="736"/>
                        <a:pt x="34" y="903"/>
                        <a:pt x="134" y="1037"/>
                      </a:cubicBezTo>
                      <a:cubicBezTo>
                        <a:pt x="200" y="1137"/>
                        <a:pt x="300" y="1203"/>
                        <a:pt x="401" y="1270"/>
                      </a:cubicBezTo>
                      <a:cubicBezTo>
                        <a:pt x="567" y="1370"/>
                        <a:pt x="667" y="1504"/>
                        <a:pt x="801" y="1637"/>
                      </a:cubicBezTo>
                      <a:cubicBezTo>
                        <a:pt x="868" y="1737"/>
                        <a:pt x="934" y="1804"/>
                        <a:pt x="1001" y="1904"/>
                      </a:cubicBezTo>
                      <a:cubicBezTo>
                        <a:pt x="1131" y="2190"/>
                        <a:pt x="1343" y="2803"/>
                        <a:pt x="1684" y="2803"/>
                      </a:cubicBezTo>
                      <a:cubicBezTo>
                        <a:pt x="1779" y="2803"/>
                        <a:pt x="1885" y="2755"/>
                        <a:pt x="2002" y="2638"/>
                      </a:cubicBezTo>
                      <a:cubicBezTo>
                        <a:pt x="2135" y="2504"/>
                        <a:pt x="2202" y="2304"/>
                        <a:pt x="2269" y="2104"/>
                      </a:cubicBezTo>
                      <a:cubicBezTo>
                        <a:pt x="2369" y="1637"/>
                        <a:pt x="2435" y="1137"/>
                        <a:pt x="2202" y="736"/>
                      </a:cubicBezTo>
                      <a:cubicBezTo>
                        <a:pt x="2002" y="469"/>
                        <a:pt x="1701" y="303"/>
                        <a:pt x="1368" y="169"/>
                      </a:cubicBezTo>
                      <a:cubicBezTo>
                        <a:pt x="1301" y="136"/>
                        <a:pt x="1234" y="136"/>
                        <a:pt x="1168" y="103"/>
                      </a:cubicBezTo>
                      <a:cubicBezTo>
                        <a:pt x="1002" y="43"/>
                        <a:pt x="814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" name="Google Shape;2197;p42"/>
                <p:cNvSpPr/>
                <p:nvPr/>
              </p:nvSpPr>
              <p:spPr>
                <a:xfrm>
                  <a:off x="6036059" y="4091214"/>
                  <a:ext cx="27481" cy="43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2" h="2102" extrusionOk="0">
                      <a:moveTo>
                        <a:pt x="206" y="1"/>
                      </a:moveTo>
                      <a:cubicBezTo>
                        <a:pt x="101" y="1"/>
                        <a:pt x="0" y="93"/>
                        <a:pt x="20" y="234"/>
                      </a:cubicBezTo>
                      <a:cubicBezTo>
                        <a:pt x="87" y="767"/>
                        <a:pt x="354" y="1335"/>
                        <a:pt x="687" y="1768"/>
                      </a:cubicBezTo>
                      <a:cubicBezTo>
                        <a:pt x="787" y="1902"/>
                        <a:pt x="887" y="2102"/>
                        <a:pt x="1088" y="2102"/>
                      </a:cubicBezTo>
                      <a:cubicBezTo>
                        <a:pt x="1188" y="2102"/>
                        <a:pt x="1254" y="2035"/>
                        <a:pt x="1288" y="1935"/>
                      </a:cubicBezTo>
                      <a:cubicBezTo>
                        <a:pt x="1321" y="1835"/>
                        <a:pt x="1288" y="1735"/>
                        <a:pt x="1221" y="1668"/>
                      </a:cubicBezTo>
                      <a:cubicBezTo>
                        <a:pt x="1088" y="1435"/>
                        <a:pt x="887" y="1201"/>
                        <a:pt x="754" y="968"/>
                      </a:cubicBezTo>
                      <a:cubicBezTo>
                        <a:pt x="621" y="701"/>
                        <a:pt x="487" y="401"/>
                        <a:pt x="387" y="134"/>
                      </a:cubicBezTo>
                      <a:cubicBezTo>
                        <a:pt x="347" y="41"/>
                        <a:pt x="276" y="1"/>
                        <a:pt x="206" y="1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" name="Google Shape;2198;p42"/>
                <p:cNvSpPr/>
                <p:nvPr/>
              </p:nvSpPr>
              <p:spPr>
                <a:xfrm>
                  <a:off x="6066970" y="4087971"/>
                  <a:ext cx="29144" cy="2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1406" extrusionOk="0">
                      <a:moveTo>
                        <a:pt x="175" y="1"/>
                      </a:moveTo>
                      <a:cubicBezTo>
                        <a:pt x="130" y="1"/>
                        <a:pt x="87" y="17"/>
                        <a:pt x="68" y="56"/>
                      </a:cubicBezTo>
                      <a:cubicBezTo>
                        <a:pt x="1" y="123"/>
                        <a:pt x="1" y="223"/>
                        <a:pt x="68" y="290"/>
                      </a:cubicBezTo>
                      <a:cubicBezTo>
                        <a:pt x="201" y="423"/>
                        <a:pt x="334" y="557"/>
                        <a:pt x="468" y="723"/>
                      </a:cubicBezTo>
                      <a:cubicBezTo>
                        <a:pt x="535" y="790"/>
                        <a:pt x="601" y="890"/>
                        <a:pt x="668" y="957"/>
                      </a:cubicBezTo>
                      <a:cubicBezTo>
                        <a:pt x="658" y="936"/>
                        <a:pt x="654" y="928"/>
                        <a:pt x="654" y="928"/>
                      </a:cubicBezTo>
                      <a:lnTo>
                        <a:pt x="654" y="928"/>
                      </a:lnTo>
                      <a:cubicBezTo>
                        <a:pt x="655" y="928"/>
                        <a:pt x="678" y="967"/>
                        <a:pt x="701" y="990"/>
                      </a:cubicBezTo>
                      <a:cubicBezTo>
                        <a:pt x="701" y="990"/>
                        <a:pt x="735" y="1024"/>
                        <a:pt x="735" y="1024"/>
                      </a:cubicBezTo>
                      <a:cubicBezTo>
                        <a:pt x="768" y="1090"/>
                        <a:pt x="801" y="1124"/>
                        <a:pt x="835" y="1157"/>
                      </a:cubicBezTo>
                      <a:cubicBezTo>
                        <a:pt x="891" y="1269"/>
                        <a:pt x="995" y="1406"/>
                        <a:pt x="1126" y="1406"/>
                      </a:cubicBezTo>
                      <a:cubicBezTo>
                        <a:pt x="1150" y="1406"/>
                        <a:pt x="1176" y="1401"/>
                        <a:pt x="1202" y="1390"/>
                      </a:cubicBezTo>
                      <a:cubicBezTo>
                        <a:pt x="1335" y="1357"/>
                        <a:pt x="1402" y="1224"/>
                        <a:pt x="1369" y="1090"/>
                      </a:cubicBezTo>
                      <a:lnTo>
                        <a:pt x="1369" y="1090"/>
                      </a:lnTo>
                      <a:lnTo>
                        <a:pt x="1369" y="1124"/>
                      </a:lnTo>
                      <a:cubicBezTo>
                        <a:pt x="1369" y="1057"/>
                        <a:pt x="1335" y="990"/>
                        <a:pt x="1268" y="923"/>
                      </a:cubicBezTo>
                      <a:cubicBezTo>
                        <a:pt x="1168" y="757"/>
                        <a:pt x="1002" y="590"/>
                        <a:pt x="835" y="456"/>
                      </a:cubicBezTo>
                      <a:cubicBezTo>
                        <a:pt x="668" y="290"/>
                        <a:pt x="468" y="123"/>
                        <a:pt x="268" y="23"/>
                      </a:cubicBezTo>
                      <a:cubicBezTo>
                        <a:pt x="240" y="9"/>
                        <a:pt x="207" y="1"/>
                        <a:pt x="175" y="1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42"/>
                <p:cNvSpPr/>
                <p:nvPr/>
              </p:nvSpPr>
              <p:spPr>
                <a:xfrm>
                  <a:off x="6101643" y="4076226"/>
                  <a:ext cx="35048" cy="2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100" extrusionOk="0">
                      <a:moveTo>
                        <a:pt x="193" y="1"/>
                      </a:moveTo>
                      <a:cubicBezTo>
                        <a:pt x="132" y="1"/>
                        <a:pt x="76" y="24"/>
                        <a:pt x="34" y="87"/>
                      </a:cubicBezTo>
                      <a:cubicBezTo>
                        <a:pt x="1" y="188"/>
                        <a:pt x="34" y="288"/>
                        <a:pt x="101" y="354"/>
                      </a:cubicBezTo>
                      <a:cubicBezTo>
                        <a:pt x="301" y="488"/>
                        <a:pt x="501" y="621"/>
                        <a:pt x="701" y="755"/>
                      </a:cubicBezTo>
                      <a:cubicBezTo>
                        <a:pt x="935" y="888"/>
                        <a:pt x="1135" y="1021"/>
                        <a:pt x="1368" y="1088"/>
                      </a:cubicBezTo>
                      <a:cubicBezTo>
                        <a:pt x="1393" y="1096"/>
                        <a:pt x="1416" y="1100"/>
                        <a:pt x="1438" y="1100"/>
                      </a:cubicBezTo>
                      <a:cubicBezTo>
                        <a:pt x="1597" y="1100"/>
                        <a:pt x="1686" y="905"/>
                        <a:pt x="1569" y="788"/>
                      </a:cubicBezTo>
                      <a:cubicBezTo>
                        <a:pt x="1368" y="588"/>
                        <a:pt x="1168" y="488"/>
                        <a:pt x="935" y="354"/>
                      </a:cubicBezTo>
                      <a:cubicBezTo>
                        <a:pt x="735" y="254"/>
                        <a:pt x="501" y="121"/>
                        <a:pt x="301" y="21"/>
                      </a:cubicBezTo>
                      <a:cubicBezTo>
                        <a:pt x="264" y="9"/>
                        <a:pt x="228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2200;p42"/>
                <p:cNvSpPr/>
                <p:nvPr/>
              </p:nvSpPr>
              <p:spPr>
                <a:xfrm>
                  <a:off x="6581481" y="4067973"/>
                  <a:ext cx="29851" cy="30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486" extrusionOk="0">
                      <a:moveTo>
                        <a:pt x="184" y="1"/>
                      </a:moveTo>
                      <a:cubicBezTo>
                        <a:pt x="143" y="1"/>
                        <a:pt x="101" y="17"/>
                        <a:pt x="68" y="51"/>
                      </a:cubicBezTo>
                      <a:cubicBezTo>
                        <a:pt x="34" y="84"/>
                        <a:pt x="1" y="184"/>
                        <a:pt x="34" y="251"/>
                      </a:cubicBezTo>
                      <a:cubicBezTo>
                        <a:pt x="168" y="484"/>
                        <a:pt x="334" y="718"/>
                        <a:pt x="535" y="918"/>
                      </a:cubicBezTo>
                      <a:cubicBezTo>
                        <a:pt x="601" y="1018"/>
                        <a:pt x="701" y="1118"/>
                        <a:pt x="801" y="1218"/>
                      </a:cubicBezTo>
                      <a:cubicBezTo>
                        <a:pt x="835" y="1285"/>
                        <a:pt x="868" y="1318"/>
                        <a:pt x="935" y="1352"/>
                      </a:cubicBezTo>
                      <a:cubicBezTo>
                        <a:pt x="968" y="1385"/>
                        <a:pt x="1002" y="1418"/>
                        <a:pt x="1035" y="1418"/>
                      </a:cubicBezTo>
                      <a:cubicBezTo>
                        <a:pt x="1068" y="1452"/>
                        <a:pt x="1102" y="1485"/>
                        <a:pt x="1168" y="1485"/>
                      </a:cubicBezTo>
                      <a:cubicBezTo>
                        <a:pt x="1235" y="1485"/>
                        <a:pt x="1302" y="1485"/>
                        <a:pt x="1369" y="1452"/>
                      </a:cubicBezTo>
                      <a:cubicBezTo>
                        <a:pt x="1402" y="1385"/>
                        <a:pt x="1435" y="1318"/>
                        <a:pt x="1402" y="1252"/>
                      </a:cubicBezTo>
                      <a:lnTo>
                        <a:pt x="1402" y="1218"/>
                      </a:lnTo>
                      <a:cubicBezTo>
                        <a:pt x="1402" y="1185"/>
                        <a:pt x="1369" y="1152"/>
                        <a:pt x="1369" y="1118"/>
                      </a:cubicBezTo>
                      <a:cubicBezTo>
                        <a:pt x="1335" y="1085"/>
                        <a:pt x="1302" y="1052"/>
                        <a:pt x="1268" y="1018"/>
                      </a:cubicBezTo>
                      <a:cubicBezTo>
                        <a:pt x="1235" y="985"/>
                        <a:pt x="1168" y="951"/>
                        <a:pt x="1135" y="885"/>
                      </a:cubicBezTo>
                      <a:cubicBezTo>
                        <a:pt x="1035" y="818"/>
                        <a:pt x="935" y="718"/>
                        <a:pt x="835" y="618"/>
                      </a:cubicBezTo>
                      <a:cubicBezTo>
                        <a:pt x="635" y="451"/>
                        <a:pt x="468" y="251"/>
                        <a:pt x="301" y="51"/>
                      </a:cubicBezTo>
                      <a:cubicBezTo>
                        <a:pt x="268" y="17"/>
                        <a:pt x="226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2201;p42"/>
                <p:cNvSpPr/>
                <p:nvPr/>
              </p:nvSpPr>
              <p:spPr>
                <a:xfrm>
                  <a:off x="6613827" y="4055210"/>
                  <a:ext cx="34258" cy="34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" h="1679" extrusionOk="0">
                      <a:moveTo>
                        <a:pt x="163" y="0"/>
                      </a:moveTo>
                      <a:cubicBezTo>
                        <a:pt x="67" y="0"/>
                        <a:pt x="1" y="126"/>
                        <a:pt x="79" y="231"/>
                      </a:cubicBezTo>
                      <a:cubicBezTo>
                        <a:pt x="313" y="465"/>
                        <a:pt x="546" y="732"/>
                        <a:pt x="780" y="998"/>
                      </a:cubicBezTo>
                      <a:cubicBezTo>
                        <a:pt x="880" y="1132"/>
                        <a:pt x="1013" y="1232"/>
                        <a:pt x="1147" y="1365"/>
                      </a:cubicBezTo>
                      <a:cubicBezTo>
                        <a:pt x="1147" y="1365"/>
                        <a:pt x="1147" y="1399"/>
                        <a:pt x="1180" y="1399"/>
                      </a:cubicBezTo>
                      <a:lnTo>
                        <a:pt x="1180" y="1432"/>
                      </a:lnTo>
                      <a:lnTo>
                        <a:pt x="1180" y="1465"/>
                      </a:lnTo>
                      <a:cubicBezTo>
                        <a:pt x="1180" y="1465"/>
                        <a:pt x="1180" y="1499"/>
                        <a:pt x="1180" y="1532"/>
                      </a:cubicBezTo>
                      <a:cubicBezTo>
                        <a:pt x="1214" y="1565"/>
                        <a:pt x="1214" y="1599"/>
                        <a:pt x="1247" y="1632"/>
                      </a:cubicBezTo>
                      <a:cubicBezTo>
                        <a:pt x="1292" y="1662"/>
                        <a:pt x="1344" y="1679"/>
                        <a:pt x="1393" y="1679"/>
                      </a:cubicBezTo>
                      <a:cubicBezTo>
                        <a:pt x="1453" y="1679"/>
                        <a:pt x="1510" y="1654"/>
                        <a:pt x="1547" y="1599"/>
                      </a:cubicBezTo>
                      <a:cubicBezTo>
                        <a:pt x="1647" y="1532"/>
                        <a:pt x="1647" y="1399"/>
                        <a:pt x="1614" y="1299"/>
                      </a:cubicBezTo>
                      <a:cubicBezTo>
                        <a:pt x="1580" y="1199"/>
                        <a:pt x="1514" y="1132"/>
                        <a:pt x="1447" y="1065"/>
                      </a:cubicBezTo>
                      <a:cubicBezTo>
                        <a:pt x="1380" y="998"/>
                        <a:pt x="1280" y="932"/>
                        <a:pt x="1214" y="865"/>
                      </a:cubicBezTo>
                      <a:cubicBezTo>
                        <a:pt x="1080" y="732"/>
                        <a:pt x="913" y="565"/>
                        <a:pt x="747" y="431"/>
                      </a:cubicBezTo>
                      <a:cubicBezTo>
                        <a:pt x="580" y="298"/>
                        <a:pt x="413" y="164"/>
                        <a:pt x="246" y="31"/>
                      </a:cubicBezTo>
                      <a:cubicBezTo>
                        <a:pt x="218" y="10"/>
                        <a:pt x="189" y="0"/>
                        <a:pt x="163" y="0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2202;p42"/>
                <p:cNvSpPr/>
                <p:nvPr/>
              </p:nvSpPr>
              <p:spPr>
                <a:xfrm>
                  <a:off x="6557825" y="4082254"/>
                  <a:ext cx="34777" cy="3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" h="1674" extrusionOk="0">
                      <a:moveTo>
                        <a:pt x="183" y="0"/>
                      </a:moveTo>
                      <a:cubicBezTo>
                        <a:pt x="80" y="0"/>
                        <a:pt x="0" y="119"/>
                        <a:pt x="105" y="198"/>
                      </a:cubicBezTo>
                      <a:cubicBezTo>
                        <a:pt x="338" y="465"/>
                        <a:pt x="572" y="731"/>
                        <a:pt x="805" y="998"/>
                      </a:cubicBezTo>
                      <a:cubicBezTo>
                        <a:pt x="905" y="1098"/>
                        <a:pt x="1039" y="1232"/>
                        <a:pt x="1139" y="1365"/>
                      </a:cubicBezTo>
                      <a:cubicBezTo>
                        <a:pt x="1172" y="1365"/>
                        <a:pt x="1172" y="1399"/>
                        <a:pt x="1206" y="1399"/>
                      </a:cubicBezTo>
                      <a:lnTo>
                        <a:pt x="1206" y="1432"/>
                      </a:lnTo>
                      <a:cubicBezTo>
                        <a:pt x="1206" y="1465"/>
                        <a:pt x="1206" y="1499"/>
                        <a:pt x="1206" y="1499"/>
                      </a:cubicBezTo>
                      <a:cubicBezTo>
                        <a:pt x="1239" y="1532"/>
                        <a:pt x="1239" y="1599"/>
                        <a:pt x="1272" y="1599"/>
                      </a:cubicBezTo>
                      <a:cubicBezTo>
                        <a:pt x="1322" y="1649"/>
                        <a:pt x="1381" y="1674"/>
                        <a:pt x="1435" y="1674"/>
                      </a:cubicBezTo>
                      <a:cubicBezTo>
                        <a:pt x="1489" y="1674"/>
                        <a:pt x="1539" y="1649"/>
                        <a:pt x="1573" y="1599"/>
                      </a:cubicBezTo>
                      <a:cubicBezTo>
                        <a:pt x="1673" y="1532"/>
                        <a:pt x="1673" y="1399"/>
                        <a:pt x="1639" y="1299"/>
                      </a:cubicBezTo>
                      <a:cubicBezTo>
                        <a:pt x="1606" y="1198"/>
                        <a:pt x="1539" y="1132"/>
                        <a:pt x="1472" y="1065"/>
                      </a:cubicBezTo>
                      <a:cubicBezTo>
                        <a:pt x="1406" y="998"/>
                        <a:pt x="1306" y="898"/>
                        <a:pt x="1239" y="832"/>
                      </a:cubicBezTo>
                      <a:cubicBezTo>
                        <a:pt x="1072" y="698"/>
                        <a:pt x="939" y="565"/>
                        <a:pt x="772" y="431"/>
                      </a:cubicBezTo>
                      <a:cubicBezTo>
                        <a:pt x="605" y="298"/>
                        <a:pt x="438" y="164"/>
                        <a:pt x="272" y="31"/>
                      </a:cubicBezTo>
                      <a:cubicBezTo>
                        <a:pt x="243" y="9"/>
                        <a:pt x="212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42"/>
                <p:cNvSpPr/>
                <p:nvPr/>
              </p:nvSpPr>
              <p:spPr>
                <a:xfrm>
                  <a:off x="6638356" y="4084977"/>
                  <a:ext cx="21" cy="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42"/>
                <p:cNvSpPr/>
                <p:nvPr/>
              </p:nvSpPr>
              <p:spPr>
                <a:xfrm>
                  <a:off x="6638356" y="4084977"/>
                  <a:ext cx="21" cy="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42"/>
                <p:cNvSpPr/>
                <p:nvPr/>
              </p:nvSpPr>
              <p:spPr>
                <a:xfrm>
                  <a:off x="6267029" y="2386472"/>
                  <a:ext cx="123436" cy="152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8" h="7358" extrusionOk="0">
                      <a:moveTo>
                        <a:pt x="5774" y="1"/>
                      </a:moveTo>
                      <a:cubicBezTo>
                        <a:pt x="5744" y="1"/>
                        <a:pt x="5714" y="15"/>
                        <a:pt x="5688" y="50"/>
                      </a:cubicBezTo>
                      <a:cubicBezTo>
                        <a:pt x="5187" y="583"/>
                        <a:pt x="4821" y="1250"/>
                        <a:pt x="4387" y="1851"/>
                      </a:cubicBezTo>
                      <a:cubicBezTo>
                        <a:pt x="3953" y="2485"/>
                        <a:pt x="3453" y="3085"/>
                        <a:pt x="2986" y="3719"/>
                      </a:cubicBezTo>
                      <a:cubicBezTo>
                        <a:pt x="2519" y="4319"/>
                        <a:pt x="2052" y="4886"/>
                        <a:pt x="1552" y="5453"/>
                      </a:cubicBezTo>
                      <a:cubicBezTo>
                        <a:pt x="1051" y="6054"/>
                        <a:pt x="551" y="6621"/>
                        <a:pt x="50" y="7221"/>
                      </a:cubicBezTo>
                      <a:cubicBezTo>
                        <a:pt x="1" y="7271"/>
                        <a:pt x="62" y="7357"/>
                        <a:pt x="124" y="7357"/>
                      </a:cubicBezTo>
                      <a:cubicBezTo>
                        <a:pt x="145" y="7357"/>
                        <a:pt x="167" y="7347"/>
                        <a:pt x="184" y="7321"/>
                      </a:cubicBezTo>
                      <a:cubicBezTo>
                        <a:pt x="784" y="6821"/>
                        <a:pt x="1285" y="6221"/>
                        <a:pt x="1818" y="5654"/>
                      </a:cubicBezTo>
                      <a:cubicBezTo>
                        <a:pt x="2319" y="5086"/>
                        <a:pt x="2786" y="4519"/>
                        <a:pt x="3253" y="3919"/>
                      </a:cubicBezTo>
                      <a:cubicBezTo>
                        <a:pt x="3720" y="3352"/>
                        <a:pt x="4187" y="2751"/>
                        <a:pt x="4620" y="2151"/>
                      </a:cubicBezTo>
                      <a:cubicBezTo>
                        <a:pt x="4854" y="1851"/>
                        <a:pt x="5054" y="1517"/>
                        <a:pt x="5288" y="1184"/>
                      </a:cubicBezTo>
                      <a:cubicBezTo>
                        <a:pt x="5521" y="883"/>
                        <a:pt x="5721" y="550"/>
                        <a:pt x="5888" y="216"/>
                      </a:cubicBezTo>
                      <a:cubicBezTo>
                        <a:pt x="5937" y="118"/>
                        <a:pt x="5859" y="1"/>
                        <a:pt x="577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42"/>
                <p:cNvSpPr/>
                <p:nvPr/>
              </p:nvSpPr>
              <p:spPr>
                <a:xfrm>
                  <a:off x="6457359" y="2025539"/>
                  <a:ext cx="22908" cy="13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637" extrusionOk="0">
                      <a:moveTo>
                        <a:pt x="768" y="0"/>
                      </a:moveTo>
                      <a:cubicBezTo>
                        <a:pt x="635" y="0"/>
                        <a:pt x="535" y="0"/>
                        <a:pt x="435" y="67"/>
                      </a:cubicBezTo>
                      <a:cubicBezTo>
                        <a:pt x="335" y="100"/>
                        <a:pt x="234" y="167"/>
                        <a:pt x="168" y="234"/>
                      </a:cubicBezTo>
                      <a:cubicBezTo>
                        <a:pt x="134" y="300"/>
                        <a:pt x="101" y="334"/>
                        <a:pt x="68" y="367"/>
                      </a:cubicBezTo>
                      <a:cubicBezTo>
                        <a:pt x="34" y="434"/>
                        <a:pt x="1" y="500"/>
                        <a:pt x="1" y="567"/>
                      </a:cubicBezTo>
                      <a:cubicBezTo>
                        <a:pt x="1" y="608"/>
                        <a:pt x="52" y="637"/>
                        <a:pt x="99" y="637"/>
                      </a:cubicBezTo>
                      <a:cubicBezTo>
                        <a:pt x="128" y="637"/>
                        <a:pt x="155" y="626"/>
                        <a:pt x="168" y="601"/>
                      </a:cubicBezTo>
                      <a:cubicBezTo>
                        <a:pt x="201" y="567"/>
                        <a:pt x="201" y="534"/>
                        <a:pt x="234" y="467"/>
                      </a:cubicBezTo>
                      <a:cubicBezTo>
                        <a:pt x="268" y="434"/>
                        <a:pt x="268" y="400"/>
                        <a:pt x="301" y="367"/>
                      </a:cubicBezTo>
                      <a:cubicBezTo>
                        <a:pt x="368" y="300"/>
                        <a:pt x="435" y="267"/>
                        <a:pt x="535" y="234"/>
                      </a:cubicBezTo>
                      <a:cubicBezTo>
                        <a:pt x="619" y="170"/>
                        <a:pt x="731" y="147"/>
                        <a:pt x="843" y="147"/>
                      </a:cubicBezTo>
                      <a:cubicBezTo>
                        <a:pt x="908" y="147"/>
                        <a:pt x="974" y="155"/>
                        <a:pt x="1035" y="167"/>
                      </a:cubicBezTo>
                      <a:cubicBezTo>
                        <a:pt x="1068" y="167"/>
                        <a:pt x="1102" y="100"/>
                        <a:pt x="1068" y="67"/>
                      </a:cubicBezTo>
                      <a:cubicBezTo>
                        <a:pt x="968" y="33"/>
                        <a:pt x="868" y="0"/>
                        <a:pt x="76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42"/>
                <p:cNvSpPr/>
                <p:nvPr/>
              </p:nvSpPr>
              <p:spPr>
                <a:xfrm>
                  <a:off x="6105697" y="2575472"/>
                  <a:ext cx="38956" cy="16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782" extrusionOk="0">
                      <a:moveTo>
                        <a:pt x="216" y="0"/>
                      </a:moveTo>
                      <a:cubicBezTo>
                        <a:pt x="103" y="0"/>
                        <a:pt x="1" y="126"/>
                        <a:pt x="106" y="231"/>
                      </a:cubicBezTo>
                      <a:cubicBezTo>
                        <a:pt x="423" y="548"/>
                        <a:pt x="887" y="782"/>
                        <a:pt x="1349" y="782"/>
                      </a:cubicBezTo>
                      <a:cubicBezTo>
                        <a:pt x="1469" y="782"/>
                        <a:pt x="1590" y="766"/>
                        <a:pt x="1707" y="731"/>
                      </a:cubicBezTo>
                      <a:cubicBezTo>
                        <a:pt x="1874" y="698"/>
                        <a:pt x="1841" y="498"/>
                        <a:pt x="1674" y="464"/>
                      </a:cubicBezTo>
                      <a:cubicBezTo>
                        <a:pt x="1440" y="464"/>
                        <a:pt x="1173" y="464"/>
                        <a:pt x="940" y="398"/>
                      </a:cubicBezTo>
                      <a:cubicBezTo>
                        <a:pt x="706" y="298"/>
                        <a:pt x="473" y="198"/>
                        <a:pt x="306" y="31"/>
                      </a:cubicBezTo>
                      <a:cubicBezTo>
                        <a:pt x="278" y="9"/>
                        <a:pt x="246" y="0"/>
                        <a:pt x="21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42"/>
                <p:cNvSpPr/>
                <p:nvPr/>
              </p:nvSpPr>
              <p:spPr>
                <a:xfrm>
                  <a:off x="6100666" y="2419919"/>
                  <a:ext cx="25091" cy="3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" h="1612" extrusionOk="0">
                      <a:moveTo>
                        <a:pt x="139" y="0"/>
                      </a:moveTo>
                      <a:cubicBezTo>
                        <a:pt x="70" y="0"/>
                        <a:pt x="1" y="71"/>
                        <a:pt x="48" y="142"/>
                      </a:cubicBezTo>
                      <a:cubicBezTo>
                        <a:pt x="215" y="409"/>
                        <a:pt x="348" y="642"/>
                        <a:pt x="515" y="876"/>
                      </a:cubicBezTo>
                      <a:lnTo>
                        <a:pt x="748" y="1243"/>
                      </a:lnTo>
                      <a:cubicBezTo>
                        <a:pt x="815" y="1343"/>
                        <a:pt x="915" y="1476"/>
                        <a:pt x="1015" y="1576"/>
                      </a:cubicBezTo>
                      <a:cubicBezTo>
                        <a:pt x="1040" y="1601"/>
                        <a:pt x="1065" y="1612"/>
                        <a:pt x="1088" y="1612"/>
                      </a:cubicBezTo>
                      <a:cubicBezTo>
                        <a:pt x="1157" y="1612"/>
                        <a:pt x="1207" y="1518"/>
                        <a:pt x="1182" y="1443"/>
                      </a:cubicBezTo>
                      <a:cubicBezTo>
                        <a:pt x="1115" y="1309"/>
                        <a:pt x="1048" y="1209"/>
                        <a:pt x="982" y="1076"/>
                      </a:cubicBezTo>
                      <a:lnTo>
                        <a:pt x="715" y="742"/>
                      </a:lnTo>
                      <a:cubicBezTo>
                        <a:pt x="548" y="509"/>
                        <a:pt x="381" y="275"/>
                        <a:pt x="215" y="42"/>
                      </a:cubicBezTo>
                      <a:cubicBezTo>
                        <a:pt x="195" y="12"/>
                        <a:pt x="167" y="0"/>
                        <a:pt x="13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42"/>
                <p:cNvSpPr/>
                <p:nvPr/>
              </p:nvSpPr>
              <p:spPr>
                <a:xfrm>
                  <a:off x="6418528" y="2101559"/>
                  <a:ext cx="37833" cy="11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0" h="534" extrusionOk="0">
                      <a:moveTo>
                        <a:pt x="1659" y="1"/>
                      </a:moveTo>
                      <a:cubicBezTo>
                        <a:pt x="1642" y="1"/>
                        <a:pt x="1623" y="4"/>
                        <a:pt x="1602" y="12"/>
                      </a:cubicBezTo>
                      <a:cubicBezTo>
                        <a:pt x="1369" y="79"/>
                        <a:pt x="1135" y="146"/>
                        <a:pt x="868" y="213"/>
                      </a:cubicBezTo>
                      <a:cubicBezTo>
                        <a:pt x="635" y="279"/>
                        <a:pt x="368" y="279"/>
                        <a:pt x="134" y="313"/>
                      </a:cubicBezTo>
                      <a:cubicBezTo>
                        <a:pt x="1" y="313"/>
                        <a:pt x="1" y="513"/>
                        <a:pt x="134" y="513"/>
                      </a:cubicBezTo>
                      <a:cubicBezTo>
                        <a:pt x="243" y="526"/>
                        <a:pt x="354" y="533"/>
                        <a:pt x="464" y="533"/>
                      </a:cubicBezTo>
                      <a:cubicBezTo>
                        <a:pt x="896" y="533"/>
                        <a:pt x="1331" y="432"/>
                        <a:pt x="1702" y="246"/>
                      </a:cubicBezTo>
                      <a:cubicBezTo>
                        <a:pt x="1819" y="187"/>
                        <a:pt x="1782" y="1"/>
                        <a:pt x="1659" y="1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42"/>
                <p:cNvSpPr/>
                <p:nvPr/>
              </p:nvSpPr>
              <p:spPr>
                <a:xfrm>
                  <a:off x="6651036" y="2315899"/>
                  <a:ext cx="71592" cy="618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4" h="29747" extrusionOk="0">
                      <a:moveTo>
                        <a:pt x="121" y="1"/>
                      </a:moveTo>
                      <a:cubicBezTo>
                        <a:pt x="60" y="1"/>
                        <a:pt x="0" y="71"/>
                        <a:pt x="24" y="142"/>
                      </a:cubicBezTo>
                      <a:cubicBezTo>
                        <a:pt x="858" y="1743"/>
                        <a:pt x="858" y="3678"/>
                        <a:pt x="1025" y="5446"/>
                      </a:cubicBezTo>
                      <a:cubicBezTo>
                        <a:pt x="1191" y="7381"/>
                        <a:pt x="1325" y="9315"/>
                        <a:pt x="1492" y="11250"/>
                      </a:cubicBezTo>
                      <a:cubicBezTo>
                        <a:pt x="1825" y="15186"/>
                        <a:pt x="2159" y="19089"/>
                        <a:pt x="2492" y="22992"/>
                      </a:cubicBezTo>
                      <a:cubicBezTo>
                        <a:pt x="2693" y="25193"/>
                        <a:pt x="2893" y="27395"/>
                        <a:pt x="3059" y="29597"/>
                      </a:cubicBezTo>
                      <a:cubicBezTo>
                        <a:pt x="3076" y="29697"/>
                        <a:pt x="3176" y="29747"/>
                        <a:pt x="3268" y="29747"/>
                      </a:cubicBezTo>
                      <a:cubicBezTo>
                        <a:pt x="3360" y="29747"/>
                        <a:pt x="3443" y="29697"/>
                        <a:pt x="3426" y="29597"/>
                      </a:cubicBezTo>
                      <a:cubicBezTo>
                        <a:pt x="3093" y="25627"/>
                        <a:pt x="2726" y="21691"/>
                        <a:pt x="2359" y="17755"/>
                      </a:cubicBezTo>
                      <a:lnTo>
                        <a:pt x="2359" y="17721"/>
                      </a:lnTo>
                      <a:cubicBezTo>
                        <a:pt x="1992" y="13785"/>
                        <a:pt x="1658" y="9816"/>
                        <a:pt x="1258" y="5846"/>
                      </a:cubicBezTo>
                      <a:cubicBezTo>
                        <a:pt x="1091" y="3912"/>
                        <a:pt x="1125" y="1810"/>
                        <a:pt x="191" y="42"/>
                      </a:cubicBezTo>
                      <a:cubicBezTo>
                        <a:pt x="171" y="13"/>
                        <a:pt x="146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42"/>
                <p:cNvSpPr/>
                <p:nvPr/>
              </p:nvSpPr>
              <p:spPr>
                <a:xfrm>
                  <a:off x="6456278" y="2957152"/>
                  <a:ext cx="66291" cy="261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9" h="12575" extrusionOk="0">
                      <a:moveTo>
                        <a:pt x="3035" y="0"/>
                      </a:moveTo>
                      <a:cubicBezTo>
                        <a:pt x="2999" y="0"/>
                        <a:pt x="2967" y="15"/>
                        <a:pt x="2955" y="50"/>
                      </a:cubicBezTo>
                      <a:cubicBezTo>
                        <a:pt x="2755" y="517"/>
                        <a:pt x="2688" y="1084"/>
                        <a:pt x="2555" y="1584"/>
                      </a:cubicBezTo>
                      <a:cubicBezTo>
                        <a:pt x="2421" y="2084"/>
                        <a:pt x="2321" y="2585"/>
                        <a:pt x="2188" y="3085"/>
                      </a:cubicBezTo>
                      <a:cubicBezTo>
                        <a:pt x="1954" y="4119"/>
                        <a:pt x="1687" y="5153"/>
                        <a:pt x="1454" y="6187"/>
                      </a:cubicBezTo>
                      <a:cubicBezTo>
                        <a:pt x="954" y="8289"/>
                        <a:pt x="487" y="10357"/>
                        <a:pt x="20" y="12425"/>
                      </a:cubicBezTo>
                      <a:cubicBezTo>
                        <a:pt x="0" y="12522"/>
                        <a:pt x="71" y="12574"/>
                        <a:pt x="141" y="12574"/>
                      </a:cubicBezTo>
                      <a:cubicBezTo>
                        <a:pt x="190" y="12574"/>
                        <a:pt x="239" y="12547"/>
                        <a:pt x="253" y="12492"/>
                      </a:cubicBezTo>
                      <a:cubicBezTo>
                        <a:pt x="753" y="10424"/>
                        <a:pt x="1254" y="8355"/>
                        <a:pt x="1754" y="6287"/>
                      </a:cubicBezTo>
                      <a:cubicBezTo>
                        <a:pt x="1988" y="5253"/>
                        <a:pt x="2255" y="4186"/>
                        <a:pt x="2488" y="3152"/>
                      </a:cubicBezTo>
                      <a:cubicBezTo>
                        <a:pt x="2588" y="2651"/>
                        <a:pt x="2722" y="2151"/>
                        <a:pt x="2822" y="1651"/>
                      </a:cubicBezTo>
                      <a:cubicBezTo>
                        <a:pt x="2955" y="1150"/>
                        <a:pt x="3155" y="617"/>
                        <a:pt x="3189" y="116"/>
                      </a:cubicBezTo>
                      <a:cubicBezTo>
                        <a:pt x="3189" y="51"/>
                        <a:pt x="3104" y="0"/>
                        <a:pt x="303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42"/>
                <p:cNvSpPr/>
                <p:nvPr/>
              </p:nvSpPr>
              <p:spPr>
                <a:xfrm>
                  <a:off x="6447984" y="3489998"/>
                  <a:ext cx="568289" cy="701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8" h="33765" extrusionOk="0">
                      <a:moveTo>
                        <a:pt x="22334" y="11743"/>
                      </a:moveTo>
                      <a:cubicBezTo>
                        <a:pt x="22501" y="12644"/>
                        <a:pt x="22701" y="13578"/>
                        <a:pt x="22901" y="14512"/>
                      </a:cubicBezTo>
                      <a:cubicBezTo>
                        <a:pt x="23235" y="16113"/>
                        <a:pt x="23535" y="17714"/>
                        <a:pt x="23869" y="19349"/>
                      </a:cubicBezTo>
                      <a:cubicBezTo>
                        <a:pt x="22835" y="18948"/>
                        <a:pt x="21734" y="18615"/>
                        <a:pt x="20700" y="18248"/>
                      </a:cubicBezTo>
                      <a:cubicBezTo>
                        <a:pt x="19432" y="17814"/>
                        <a:pt x="18165" y="17381"/>
                        <a:pt x="16930" y="16947"/>
                      </a:cubicBezTo>
                      <a:cubicBezTo>
                        <a:pt x="15896" y="16613"/>
                        <a:pt x="14862" y="16246"/>
                        <a:pt x="13828" y="15880"/>
                      </a:cubicBezTo>
                      <a:cubicBezTo>
                        <a:pt x="15463" y="15246"/>
                        <a:pt x="17097" y="14612"/>
                        <a:pt x="18665" y="13811"/>
                      </a:cubicBezTo>
                      <a:cubicBezTo>
                        <a:pt x="19699" y="13311"/>
                        <a:pt x="20700" y="12744"/>
                        <a:pt x="21634" y="12077"/>
                      </a:cubicBezTo>
                      <a:cubicBezTo>
                        <a:pt x="21867" y="11977"/>
                        <a:pt x="22101" y="11843"/>
                        <a:pt x="22334" y="11743"/>
                      </a:cubicBezTo>
                      <a:close/>
                      <a:moveTo>
                        <a:pt x="5289" y="13511"/>
                      </a:moveTo>
                      <a:cubicBezTo>
                        <a:pt x="5422" y="13611"/>
                        <a:pt x="5556" y="13645"/>
                        <a:pt x="5722" y="13711"/>
                      </a:cubicBezTo>
                      <a:cubicBezTo>
                        <a:pt x="6023" y="13845"/>
                        <a:pt x="6356" y="13978"/>
                        <a:pt x="6690" y="14112"/>
                      </a:cubicBezTo>
                      <a:cubicBezTo>
                        <a:pt x="7324" y="14345"/>
                        <a:pt x="7991" y="14545"/>
                        <a:pt x="8624" y="14779"/>
                      </a:cubicBezTo>
                      <a:cubicBezTo>
                        <a:pt x="9759" y="15179"/>
                        <a:pt x="10926" y="15579"/>
                        <a:pt x="12094" y="15980"/>
                      </a:cubicBezTo>
                      <a:cubicBezTo>
                        <a:pt x="12060" y="15980"/>
                        <a:pt x="12027" y="15980"/>
                        <a:pt x="11994" y="16013"/>
                      </a:cubicBezTo>
                      <a:cubicBezTo>
                        <a:pt x="9659" y="16914"/>
                        <a:pt x="7324" y="17848"/>
                        <a:pt x="5122" y="19115"/>
                      </a:cubicBezTo>
                      <a:cubicBezTo>
                        <a:pt x="4655" y="19349"/>
                        <a:pt x="4155" y="19582"/>
                        <a:pt x="3688" y="19816"/>
                      </a:cubicBezTo>
                      <a:cubicBezTo>
                        <a:pt x="4188" y="17714"/>
                        <a:pt x="4755" y="15613"/>
                        <a:pt x="5289" y="13511"/>
                      </a:cubicBezTo>
                      <a:close/>
                      <a:moveTo>
                        <a:pt x="8620" y="0"/>
                      </a:moveTo>
                      <a:cubicBezTo>
                        <a:pt x="8531" y="0"/>
                        <a:pt x="8445" y="49"/>
                        <a:pt x="8391" y="168"/>
                      </a:cubicBezTo>
                      <a:cubicBezTo>
                        <a:pt x="8124" y="669"/>
                        <a:pt x="7991" y="1202"/>
                        <a:pt x="7824" y="1736"/>
                      </a:cubicBezTo>
                      <a:cubicBezTo>
                        <a:pt x="7690" y="2303"/>
                        <a:pt x="7524" y="2837"/>
                        <a:pt x="7357" y="3371"/>
                      </a:cubicBezTo>
                      <a:cubicBezTo>
                        <a:pt x="7057" y="4438"/>
                        <a:pt x="6723" y="5505"/>
                        <a:pt x="6423" y="6573"/>
                      </a:cubicBezTo>
                      <a:cubicBezTo>
                        <a:pt x="5822" y="8708"/>
                        <a:pt x="5255" y="10843"/>
                        <a:pt x="4688" y="13011"/>
                      </a:cubicBezTo>
                      <a:cubicBezTo>
                        <a:pt x="3521" y="17314"/>
                        <a:pt x="2420" y="21684"/>
                        <a:pt x="1486" y="26054"/>
                      </a:cubicBezTo>
                      <a:cubicBezTo>
                        <a:pt x="1219" y="27254"/>
                        <a:pt x="952" y="28489"/>
                        <a:pt x="685" y="29723"/>
                      </a:cubicBezTo>
                      <a:cubicBezTo>
                        <a:pt x="452" y="30924"/>
                        <a:pt x="185" y="32158"/>
                        <a:pt x="18" y="33392"/>
                      </a:cubicBezTo>
                      <a:cubicBezTo>
                        <a:pt x="0" y="33500"/>
                        <a:pt x="100" y="33560"/>
                        <a:pt x="200" y="33560"/>
                      </a:cubicBezTo>
                      <a:cubicBezTo>
                        <a:pt x="285" y="33560"/>
                        <a:pt x="370" y="33517"/>
                        <a:pt x="385" y="33425"/>
                      </a:cubicBezTo>
                      <a:cubicBezTo>
                        <a:pt x="719" y="32358"/>
                        <a:pt x="919" y="31291"/>
                        <a:pt x="1186" y="30190"/>
                      </a:cubicBezTo>
                      <a:cubicBezTo>
                        <a:pt x="1453" y="29122"/>
                        <a:pt x="1686" y="28055"/>
                        <a:pt x="1953" y="26954"/>
                      </a:cubicBezTo>
                      <a:cubicBezTo>
                        <a:pt x="2387" y="25120"/>
                        <a:pt x="2820" y="23285"/>
                        <a:pt x="3287" y="21417"/>
                      </a:cubicBezTo>
                      <a:cubicBezTo>
                        <a:pt x="3454" y="21317"/>
                        <a:pt x="3487" y="21083"/>
                        <a:pt x="3387" y="20950"/>
                      </a:cubicBezTo>
                      <a:cubicBezTo>
                        <a:pt x="3487" y="20883"/>
                        <a:pt x="3554" y="20816"/>
                        <a:pt x="3621" y="20783"/>
                      </a:cubicBezTo>
                      <a:cubicBezTo>
                        <a:pt x="3754" y="20683"/>
                        <a:pt x="3888" y="20583"/>
                        <a:pt x="4021" y="20483"/>
                      </a:cubicBezTo>
                      <a:cubicBezTo>
                        <a:pt x="4321" y="20283"/>
                        <a:pt x="4622" y="20116"/>
                        <a:pt x="4922" y="19916"/>
                      </a:cubicBezTo>
                      <a:cubicBezTo>
                        <a:pt x="5522" y="19549"/>
                        <a:pt x="6156" y="19215"/>
                        <a:pt x="6790" y="18882"/>
                      </a:cubicBezTo>
                      <a:cubicBezTo>
                        <a:pt x="8057" y="18215"/>
                        <a:pt x="9392" y="17647"/>
                        <a:pt x="10726" y="17114"/>
                      </a:cubicBezTo>
                      <a:cubicBezTo>
                        <a:pt x="11460" y="16814"/>
                        <a:pt x="12194" y="16547"/>
                        <a:pt x="12928" y="16246"/>
                      </a:cubicBezTo>
                      <a:cubicBezTo>
                        <a:pt x="15296" y="17047"/>
                        <a:pt x="17631" y="17881"/>
                        <a:pt x="19999" y="18682"/>
                      </a:cubicBezTo>
                      <a:cubicBezTo>
                        <a:pt x="20733" y="18948"/>
                        <a:pt x="21434" y="19182"/>
                        <a:pt x="22134" y="19449"/>
                      </a:cubicBezTo>
                      <a:cubicBezTo>
                        <a:pt x="22768" y="19649"/>
                        <a:pt x="23402" y="19882"/>
                        <a:pt x="24002" y="20083"/>
                      </a:cubicBezTo>
                      <a:cubicBezTo>
                        <a:pt x="24469" y="22284"/>
                        <a:pt x="24903" y="24486"/>
                        <a:pt x="25370" y="26687"/>
                      </a:cubicBezTo>
                      <a:cubicBezTo>
                        <a:pt x="25570" y="27821"/>
                        <a:pt x="25803" y="28956"/>
                        <a:pt x="26037" y="30090"/>
                      </a:cubicBezTo>
                      <a:cubicBezTo>
                        <a:pt x="26137" y="30657"/>
                        <a:pt x="26270" y="31257"/>
                        <a:pt x="26370" y="31824"/>
                      </a:cubicBezTo>
                      <a:cubicBezTo>
                        <a:pt x="26504" y="32391"/>
                        <a:pt x="26571" y="33025"/>
                        <a:pt x="26771" y="33559"/>
                      </a:cubicBezTo>
                      <a:cubicBezTo>
                        <a:pt x="26817" y="33697"/>
                        <a:pt x="26941" y="33765"/>
                        <a:pt x="27061" y="33765"/>
                      </a:cubicBezTo>
                      <a:cubicBezTo>
                        <a:pt x="27202" y="33765"/>
                        <a:pt x="27338" y="33672"/>
                        <a:pt x="27338" y="33492"/>
                      </a:cubicBezTo>
                      <a:cubicBezTo>
                        <a:pt x="27304" y="32992"/>
                        <a:pt x="27204" y="32491"/>
                        <a:pt x="27104" y="31991"/>
                      </a:cubicBezTo>
                      <a:cubicBezTo>
                        <a:pt x="27004" y="31491"/>
                        <a:pt x="26904" y="30990"/>
                        <a:pt x="26804" y="30490"/>
                      </a:cubicBezTo>
                      <a:cubicBezTo>
                        <a:pt x="26604" y="29456"/>
                        <a:pt x="26370" y="28422"/>
                        <a:pt x="26170" y="27388"/>
                      </a:cubicBezTo>
                      <a:cubicBezTo>
                        <a:pt x="25770" y="25353"/>
                        <a:pt x="25370" y="23352"/>
                        <a:pt x="24936" y="21317"/>
                      </a:cubicBezTo>
                      <a:cubicBezTo>
                        <a:pt x="24869" y="20883"/>
                        <a:pt x="24769" y="20450"/>
                        <a:pt x="24669" y="20016"/>
                      </a:cubicBezTo>
                      <a:cubicBezTo>
                        <a:pt x="24736" y="19916"/>
                        <a:pt x="24703" y="19749"/>
                        <a:pt x="24603" y="19649"/>
                      </a:cubicBezTo>
                      <a:cubicBezTo>
                        <a:pt x="23869" y="16146"/>
                        <a:pt x="23135" y="12644"/>
                        <a:pt x="22401" y="9141"/>
                      </a:cubicBezTo>
                      <a:cubicBezTo>
                        <a:pt x="22167" y="8007"/>
                        <a:pt x="21901" y="6906"/>
                        <a:pt x="21667" y="5772"/>
                      </a:cubicBezTo>
                      <a:cubicBezTo>
                        <a:pt x="21400" y="4605"/>
                        <a:pt x="21200" y="3437"/>
                        <a:pt x="20833" y="2303"/>
                      </a:cubicBezTo>
                      <a:cubicBezTo>
                        <a:pt x="20801" y="2224"/>
                        <a:pt x="20716" y="2182"/>
                        <a:pt x="20636" y="2182"/>
                      </a:cubicBezTo>
                      <a:cubicBezTo>
                        <a:pt x="20548" y="2182"/>
                        <a:pt x="20466" y="2232"/>
                        <a:pt x="20466" y="2337"/>
                      </a:cubicBezTo>
                      <a:cubicBezTo>
                        <a:pt x="20566" y="3371"/>
                        <a:pt x="20800" y="4338"/>
                        <a:pt x="21000" y="5339"/>
                      </a:cubicBezTo>
                      <a:cubicBezTo>
                        <a:pt x="21200" y="6373"/>
                        <a:pt x="21434" y="7407"/>
                        <a:pt x="21634" y="8441"/>
                      </a:cubicBezTo>
                      <a:cubicBezTo>
                        <a:pt x="21834" y="9375"/>
                        <a:pt x="22034" y="10309"/>
                        <a:pt x="22201" y="11243"/>
                      </a:cubicBezTo>
                      <a:cubicBezTo>
                        <a:pt x="21634" y="11476"/>
                        <a:pt x="21100" y="11777"/>
                        <a:pt x="20533" y="12043"/>
                      </a:cubicBezTo>
                      <a:cubicBezTo>
                        <a:pt x="19933" y="12344"/>
                        <a:pt x="19299" y="12644"/>
                        <a:pt x="18698" y="12911"/>
                      </a:cubicBezTo>
                      <a:cubicBezTo>
                        <a:pt x="17431" y="13511"/>
                        <a:pt x="16163" y="14112"/>
                        <a:pt x="14896" y="14679"/>
                      </a:cubicBezTo>
                      <a:cubicBezTo>
                        <a:pt x="14228" y="14979"/>
                        <a:pt x="13595" y="15279"/>
                        <a:pt x="12928" y="15579"/>
                      </a:cubicBezTo>
                      <a:cubicBezTo>
                        <a:pt x="11727" y="15179"/>
                        <a:pt x="10526" y="14779"/>
                        <a:pt x="9325" y="14378"/>
                      </a:cubicBezTo>
                      <a:cubicBezTo>
                        <a:pt x="8624" y="14145"/>
                        <a:pt x="7957" y="13911"/>
                        <a:pt x="7257" y="13678"/>
                      </a:cubicBezTo>
                      <a:cubicBezTo>
                        <a:pt x="6890" y="13578"/>
                        <a:pt x="6523" y="13444"/>
                        <a:pt x="6189" y="13344"/>
                      </a:cubicBezTo>
                      <a:cubicBezTo>
                        <a:pt x="5923" y="13278"/>
                        <a:pt x="5656" y="13178"/>
                        <a:pt x="5389" y="13178"/>
                      </a:cubicBezTo>
                      <a:cubicBezTo>
                        <a:pt x="5889" y="11310"/>
                        <a:pt x="6390" y="9475"/>
                        <a:pt x="6923" y="7607"/>
                      </a:cubicBezTo>
                      <a:cubicBezTo>
                        <a:pt x="7257" y="6439"/>
                        <a:pt x="7590" y="5239"/>
                        <a:pt x="7924" y="4071"/>
                      </a:cubicBezTo>
                      <a:cubicBezTo>
                        <a:pt x="8091" y="3471"/>
                        <a:pt x="8291" y="2870"/>
                        <a:pt x="8458" y="2270"/>
                      </a:cubicBezTo>
                      <a:cubicBezTo>
                        <a:pt x="8658" y="1669"/>
                        <a:pt x="8891" y="1069"/>
                        <a:pt x="8958" y="435"/>
                      </a:cubicBezTo>
                      <a:cubicBezTo>
                        <a:pt x="9003" y="210"/>
                        <a:pt x="8805" y="0"/>
                        <a:pt x="862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42"/>
                <p:cNvSpPr/>
                <p:nvPr/>
              </p:nvSpPr>
              <p:spPr>
                <a:xfrm>
                  <a:off x="6346666" y="2806421"/>
                  <a:ext cx="793043" cy="756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50" h="36389" extrusionOk="0">
                      <a:moveTo>
                        <a:pt x="28504" y="0"/>
                      </a:moveTo>
                      <a:cubicBezTo>
                        <a:pt x="27240" y="0"/>
                        <a:pt x="25981" y="201"/>
                        <a:pt x="24840" y="562"/>
                      </a:cubicBezTo>
                      <a:cubicBezTo>
                        <a:pt x="20437" y="1963"/>
                        <a:pt x="18836" y="6066"/>
                        <a:pt x="17935" y="10369"/>
                      </a:cubicBezTo>
                      <a:cubicBezTo>
                        <a:pt x="17234" y="13839"/>
                        <a:pt x="16968" y="17441"/>
                        <a:pt x="15833" y="20810"/>
                      </a:cubicBezTo>
                      <a:cubicBezTo>
                        <a:pt x="15400" y="22078"/>
                        <a:pt x="14833" y="23345"/>
                        <a:pt x="14066" y="24480"/>
                      </a:cubicBezTo>
                      <a:cubicBezTo>
                        <a:pt x="12831" y="26348"/>
                        <a:pt x="11163" y="27849"/>
                        <a:pt x="9095" y="28549"/>
                      </a:cubicBezTo>
                      <a:cubicBezTo>
                        <a:pt x="7461" y="29083"/>
                        <a:pt x="5626" y="29116"/>
                        <a:pt x="4125" y="29950"/>
                      </a:cubicBezTo>
                      <a:cubicBezTo>
                        <a:pt x="1" y="32223"/>
                        <a:pt x="2168" y="36331"/>
                        <a:pt x="6072" y="36331"/>
                      </a:cubicBezTo>
                      <a:cubicBezTo>
                        <a:pt x="6178" y="36331"/>
                        <a:pt x="6285" y="36327"/>
                        <a:pt x="6393" y="36321"/>
                      </a:cubicBezTo>
                      <a:cubicBezTo>
                        <a:pt x="8420" y="36208"/>
                        <a:pt x="10457" y="36148"/>
                        <a:pt x="12493" y="36148"/>
                      </a:cubicBezTo>
                      <a:cubicBezTo>
                        <a:pt x="14043" y="36148"/>
                        <a:pt x="15592" y="36183"/>
                        <a:pt x="17134" y="36255"/>
                      </a:cubicBezTo>
                      <a:cubicBezTo>
                        <a:pt x="18513" y="36308"/>
                        <a:pt x="19883" y="36389"/>
                        <a:pt x="21248" y="36389"/>
                      </a:cubicBezTo>
                      <a:cubicBezTo>
                        <a:pt x="22459" y="36389"/>
                        <a:pt x="23666" y="36325"/>
                        <a:pt x="24873" y="36121"/>
                      </a:cubicBezTo>
                      <a:cubicBezTo>
                        <a:pt x="27175" y="35754"/>
                        <a:pt x="30978" y="34420"/>
                        <a:pt x="32012" y="32118"/>
                      </a:cubicBezTo>
                      <a:cubicBezTo>
                        <a:pt x="34447" y="26915"/>
                        <a:pt x="36148" y="21377"/>
                        <a:pt x="37182" y="15707"/>
                      </a:cubicBezTo>
                      <a:cubicBezTo>
                        <a:pt x="37983" y="11203"/>
                        <a:pt x="38149" y="6033"/>
                        <a:pt x="35114" y="2597"/>
                      </a:cubicBezTo>
                      <a:cubicBezTo>
                        <a:pt x="33459" y="766"/>
                        <a:pt x="30973" y="0"/>
                        <a:pt x="2850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42"/>
                <p:cNvSpPr/>
                <p:nvPr/>
              </p:nvSpPr>
              <p:spPr>
                <a:xfrm>
                  <a:off x="4801801" y="3523091"/>
                  <a:ext cx="568309" cy="701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9" h="33758" extrusionOk="0">
                      <a:moveTo>
                        <a:pt x="22302" y="11719"/>
                      </a:moveTo>
                      <a:cubicBezTo>
                        <a:pt x="22502" y="12653"/>
                        <a:pt x="22702" y="13554"/>
                        <a:pt x="22869" y="14488"/>
                      </a:cubicBezTo>
                      <a:cubicBezTo>
                        <a:pt x="23203" y="16089"/>
                        <a:pt x="23536" y="17723"/>
                        <a:pt x="23870" y="19325"/>
                      </a:cubicBezTo>
                      <a:cubicBezTo>
                        <a:pt x="22836" y="18924"/>
                        <a:pt x="21735" y="18591"/>
                        <a:pt x="20701" y="18224"/>
                      </a:cubicBezTo>
                      <a:lnTo>
                        <a:pt x="20668" y="18224"/>
                      </a:lnTo>
                      <a:cubicBezTo>
                        <a:pt x="19433" y="17790"/>
                        <a:pt x="18166" y="17390"/>
                        <a:pt x="16932" y="16956"/>
                      </a:cubicBezTo>
                      <a:cubicBezTo>
                        <a:pt x="15897" y="16589"/>
                        <a:pt x="14863" y="16222"/>
                        <a:pt x="13829" y="15889"/>
                      </a:cubicBezTo>
                      <a:cubicBezTo>
                        <a:pt x="15464" y="15255"/>
                        <a:pt x="17098" y="14588"/>
                        <a:pt x="18666" y="13821"/>
                      </a:cubicBezTo>
                      <a:cubicBezTo>
                        <a:pt x="19700" y="13287"/>
                        <a:pt x="20701" y="12720"/>
                        <a:pt x="21635" y="12053"/>
                      </a:cubicBezTo>
                      <a:cubicBezTo>
                        <a:pt x="21868" y="11953"/>
                        <a:pt x="22102" y="11852"/>
                        <a:pt x="22302" y="11719"/>
                      </a:cubicBezTo>
                      <a:close/>
                      <a:moveTo>
                        <a:pt x="5290" y="13520"/>
                      </a:moveTo>
                      <a:cubicBezTo>
                        <a:pt x="5423" y="13587"/>
                        <a:pt x="5523" y="13654"/>
                        <a:pt x="5690" y="13720"/>
                      </a:cubicBezTo>
                      <a:cubicBezTo>
                        <a:pt x="6024" y="13854"/>
                        <a:pt x="6357" y="13954"/>
                        <a:pt x="6691" y="14087"/>
                      </a:cubicBezTo>
                      <a:cubicBezTo>
                        <a:pt x="7325" y="14321"/>
                        <a:pt x="7958" y="14554"/>
                        <a:pt x="8592" y="14755"/>
                      </a:cubicBezTo>
                      <a:cubicBezTo>
                        <a:pt x="9760" y="15155"/>
                        <a:pt x="10927" y="15555"/>
                        <a:pt x="12095" y="15955"/>
                      </a:cubicBezTo>
                      <a:cubicBezTo>
                        <a:pt x="12061" y="15955"/>
                        <a:pt x="12028" y="15989"/>
                        <a:pt x="11995" y="15989"/>
                      </a:cubicBezTo>
                      <a:cubicBezTo>
                        <a:pt x="9660" y="16889"/>
                        <a:pt x="7325" y="17857"/>
                        <a:pt x="5123" y="19124"/>
                      </a:cubicBezTo>
                      <a:cubicBezTo>
                        <a:pt x="4656" y="19358"/>
                        <a:pt x="4156" y="19591"/>
                        <a:pt x="3655" y="19825"/>
                      </a:cubicBezTo>
                      <a:cubicBezTo>
                        <a:pt x="4189" y="17723"/>
                        <a:pt x="4723" y="15588"/>
                        <a:pt x="5290" y="13520"/>
                      </a:cubicBezTo>
                      <a:close/>
                      <a:moveTo>
                        <a:pt x="8603" y="1"/>
                      </a:moveTo>
                      <a:cubicBezTo>
                        <a:pt x="8508" y="1"/>
                        <a:pt x="8416" y="52"/>
                        <a:pt x="8359" y="177"/>
                      </a:cubicBezTo>
                      <a:cubicBezTo>
                        <a:pt x="8125" y="678"/>
                        <a:pt x="7992" y="1212"/>
                        <a:pt x="7825" y="1745"/>
                      </a:cubicBezTo>
                      <a:cubicBezTo>
                        <a:pt x="7658" y="2279"/>
                        <a:pt x="7491" y="2813"/>
                        <a:pt x="7358" y="3380"/>
                      </a:cubicBezTo>
                      <a:cubicBezTo>
                        <a:pt x="7024" y="4414"/>
                        <a:pt x="6724" y="5481"/>
                        <a:pt x="6424" y="6549"/>
                      </a:cubicBezTo>
                      <a:cubicBezTo>
                        <a:pt x="5824" y="8684"/>
                        <a:pt x="5223" y="10852"/>
                        <a:pt x="4656" y="12987"/>
                      </a:cubicBezTo>
                      <a:cubicBezTo>
                        <a:pt x="3522" y="17323"/>
                        <a:pt x="2421" y="21660"/>
                        <a:pt x="1454" y="26029"/>
                      </a:cubicBezTo>
                      <a:cubicBezTo>
                        <a:pt x="1187" y="27264"/>
                        <a:pt x="920" y="28464"/>
                        <a:pt x="687" y="29699"/>
                      </a:cubicBezTo>
                      <a:cubicBezTo>
                        <a:pt x="453" y="30933"/>
                        <a:pt x="153" y="32134"/>
                        <a:pt x="19" y="33368"/>
                      </a:cubicBezTo>
                      <a:cubicBezTo>
                        <a:pt x="1" y="33498"/>
                        <a:pt x="96" y="33566"/>
                        <a:pt x="196" y="33566"/>
                      </a:cubicBezTo>
                      <a:cubicBezTo>
                        <a:pt x="275" y="33566"/>
                        <a:pt x="357" y="33523"/>
                        <a:pt x="386" y="33435"/>
                      </a:cubicBezTo>
                      <a:cubicBezTo>
                        <a:pt x="720" y="32367"/>
                        <a:pt x="920" y="31266"/>
                        <a:pt x="1187" y="30199"/>
                      </a:cubicBezTo>
                      <a:cubicBezTo>
                        <a:pt x="1420" y="29098"/>
                        <a:pt x="1687" y="28031"/>
                        <a:pt x="1954" y="26963"/>
                      </a:cubicBezTo>
                      <a:cubicBezTo>
                        <a:pt x="2388" y="25095"/>
                        <a:pt x="2821" y="23261"/>
                        <a:pt x="3255" y="21426"/>
                      </a:cubicBezTo>
                      <a:cubicBezTo>
                        <a:pt x="3422" y="21293"/>
                        <a:pt x="3489" y="21059"/>
                        <a:pt x="3389" y="20926"/>
                      </a:cubicBezTo>
                      <a:cubicBezTo>
                        <a:pt x="3455" y="20859"/>
                        <a:pt x="3555" y="20826"/>
                        <a:pt x="3622" y="20759"/>
                      </a:cubicBezTo>
                      <a:cubicBezTo>
                        <a:pt x="3755" y="20659"/>
                        <a:pt x="3889" y="20559"/>
                        <a:pt x="4022" y="20492"/>
                      </a:cubicBezTo>
                      <a:cubicBezTo>
                        <a:pt x="4323" y="20292"/>
                        <a:pt x="4623" y="20092"/>
                        <a:pt x="4923" y="19925"/>
                      </a:cubicBezTo>
                      <a:cubicBezTo>
                        <a:pt x="5523" y="19525"/>
                        <a:pt x="6157" y="19191"/>
                        <a:pt x="6791" y="18858"/>
                      </a:cubicBezTo>
                      <a:cubicBezTo>
                        <a:pt x="8059" y="18224"/>
                        <a:pt x="9393" y="17657"/>
                        <a:pt x="10727" y="17090"/>
                      </a:cubicBezTo>
                      <a:cubicBezTo>
                        <a:pt x="11428" y="16823"/>
                        <a:pt x="12161" y="16522"/>
                        <a:pt x="12895" y="16256"/>
                      </a:cubicBezTo>
                      <a:cubicBezTo>
                        <a:pt x="15264" y="17056"/>
                        <a:pt x="17632" y="17857"/>
                        <a:pt x="20000" y="18691"/>
                      </a:cubicBezTo>
                      <a:cubicBezTo>
                        <a:pt x="20701" y="18924"/>
                        <a:pt x="21435" y="19191"/>
                        <a:pt x="22135" y="19425"/>
                      </a:cubicBezTo>
                      <a:cubicBezTo>
                        <a:pt x="22769" y="19625"/>
                        <a:pt x="23369" y="19892"/>
                        <a:pt x="24003" y="20092"/>
                      </a:cubicBezTo>
                      <a:cubicBezTo>
                        <a:pt x="24437" y="22293"/>
                        <a:pt x="24904" y="24462"/>
                        <a:pt x="25338" y="26663"/>
                      </a:cubicBezTo>
                      <a:cubicBezTo>
                        <a:pt x="25571" y="27797"/>
                        <a:pt x="25805" y="28931"/>
                        <a:pt x="26005" y="30066"/>
                      </a:cubicBezTo>
                      <a:cubicBezTo>
                        <a:pt x="26138" y="30633"/>
                        <a:pt x="26238" y="31233"/>
                        <a:pt x="26372" y="31800"/>
                      </a:cubicBezTo>
                      <a:cubicBezTo>
                        <a:pt x="26472" y="32401"/>
                        <a:pt x="26538" y="33001"/>
                        <a:pt x="26772" y="33568"/>
                      </a:cubicBezTo>
                      <a:cubicBezTo>
                        <a:pt x="26818" y="33691"/>
                        <a:pt x="26942" y="33757"/>
                        <a:pt x="27062" y="33757"/>
                      </a:cubicBezTo>
                      <a:cubicBezTo>
                        <a:pt x="27203" y="33757"/>
                        <a:pt x="27339" y="33666"/>
                        <a:pt x="27339" y="33468"/>
                      </a:cubicBezTo>
                      <a:cubicBezTo>
                        <a:pt x="27306" y="32968"/>
                        <a:pt x="27172" y="32467"/>
                        <a:pt x="27072" y="32000"/>
                      </a:cubicBezTo>
                      <a:lnTo>
                        <a:pt x="27105" y="32000"/>
                      </a:lnTo>
                      <a:cubicBezTo>
                        <a:pt x="27005" y="31500"/>
                        <a:pt x="26905" y="30966"/>
                        <a:pt x="26805" y="30466"/>
                      </a:cubicBezTo>
                      <a:cubicBezTo>
                        <a:pt x="26572" y="29432"/>
                        <a:pt x="26372" y="28398"/>
                        <a:pt x="26171" y="27364"/>
                      </a:cubicBezTo>
                      <a:cubicBezTo>
                        <a:pt x="25771" y="25362"/>
                        <a:pt x="25338" y="23327"/>
                        <a:pt x="24937" y="21326"/>
                      </a:cubicBezTo>
                      <a:cubicBezTo>
                        <a:pt x="24837" y="20859"/>
                        <a:pt x="24770" y="20459"/>
                        <a:pt x="24670" y="20025"/>
                      </a:cubicBezTo>
                      <a:cubicBezTo>
                        <a:pt x="24737" y="19892"/>
                        <a:pt x="24704" y="19725"/>
                        <a:pt x="24604" y="19625"/>
                      </a:cubicBezTo>
                      <a:cubicBezTo>
                        <a:pt x="23870" y="16122"/>
                        <a:pt x="23136" y="12620"/>
                        <a:pt x="22402" y="9117"/>
                      </a:cubicBezTo>
                      <a:cubicBezTo>
                        <a:pt x="22135" y="8016"/>
                        <a:pt x="21902" y="6882"/>
                        <a:pt x="21668" y="5748"/>
                      </a:cubicBezTo>
                      <a:cubicBezTo>
                        <a:pt x="21401" y="4614"/>
                        <a:pt x="21201" y="3413"/>
                        <a:pt x="20801" y="2279"/>
                      </a:cubicBezTo>
                      <a:cubicBezTo>
                        <a:pt x="20787" y="2207"/>
                        <a:pt x="20716" y="2172"/>
                        <a:pt x="20643" y="2172"/>
                      </a:cubicBezTo>
                      <a:cubicBezTo>
                        <a:pt x="20548" y="2172"/>
                        <a:pt x="20448" y="2232"/>
                        <a:pt x="20467" y="2346"/>
                      </a:cubicBezTo>
                      <a:cubicBezTo>
                        <a:pt x="20567" y="3346"/>
                        <a:pt x="20801" y="4347"/>
                        <a:pt x="21001" y="5314"/>
                      </a:cubicBezTo>
                      <a:cubicBezTo>
                        <a:pt x="21201" y="6349"/>
                        <a:pt x="21401" y="7383"/>
                        <a:pt x="21635" y="8417"/>
                      </a:cubicBezTo>
                      <a:cubicBezTo>
                        <a:pt x="21802" y="9351"/>
                        <a:pt x="22002" y="10285"/>
                        <a:pt x="22202" y="11219"/>
                      </a:cubicBezTo>
                      <a:cubicBezTo>
                        <a:pt x="21635" y="11486"/>
                        <a:pt x="21101" y="11752"/>
                        <a:pt x="20534" y="12019"/>
                      </a:cubicBezTo>
                      <a:cubicBezTo>
                        <a:pt x="19900" y="12319"/>
                        <a:pt x="19300" y="12620"/>
                        <a:pt x="18666" y="12920"/>
                      </a:cubicBezTo>
                      <a:cubicBezTo>
                        <a:pt x="17399" y="13520"/>
                        <a:pt x="16164" y="14087"/>
                        <a:pt x="14897" y="14654"/>
                      </a:cubicBezTo>
                      <a:cubicBezTo>
                        <a:pt x="14230" y="14988"/>
                        <a:pt x="13562" y="15255"/>
                        <a:pt x="12895" y="15555"/>
                      </a:cubicBezTo>
                      <a:cubicBezTo>
                        <a:pt x="11728" y="15155"/>
                        <a:pt x="10527" y="14755"/>
                        <a:pt x="9326" y="14354"/>
                      </a:cubicBezTo>
                      <a:cubicBezTo>
                        <a:pt x="8626" y="14121"/>
                        <a:pt x="7925" y="13887"/>
                        <a:pt x="7225" y="13687"/>
                      </a:cubicBezTo>
                      <a:cubicBezTo>
                        <a:pt x="6891" y="13554"/>
                        <a:pt x="6524" y="13454"/>
                        <a:pt x="6157" y="13354"/>
                      </a:cubicBezTo>
                      <a:cubicBezTo>
                        <a:pt x="5949" y="13294"/>
                        <a:pt x="5688" y="13182"/>
                        <a:pt x="5468" y="13182"/>
                      </a:cubicBezTo>
                      <a:cubicBezTo>
                        <a:pt x="5441" y="13182"/>
                        <a:pt x="5415" y="13183"/>
                        <a:pt x="5390" y="13187"/>
                      </a:cubicBezTo>
                      <a:cubicBezTo>
                        <a:pt x="5857" y="11319"/>
                        <a:pt x="6391" y="9451"/>
                        <a:pt x="6891" y="7616"/>
                      </a:cubicBezTo>
                      <a:cubicBezTo>
                        <a:pt x="7225" y="6415"/>
                        <a:pt x="7558" y="5248"/>
                        <a:pt x="7925" y="4080"/>
                      </a:cubicBezTo>
                      <a:cubicBezTo>
                        <a:pt x="8092" y="3480"/>
                        <a:pt x="8259" y="2879"/>
                        <a:pt x="8459" y="2279"/>
                      </a:cubicBezTo>
                      <a:cubicBezTo>
                        <a:pt x="8626" y="1645"/>
                        <a:pt x="8859" y="1045"/>
                        <a:pt x="8959" y="411"/>
                      </a:cubicBezTo>
                      <a:cubicBezTo>
                        <a:pt x="8981" y="191"/>
                        <a:pt x="8786" y="1"/>
                        <a:pt x="86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42"/>
                <p:cNvSpPr/>
                <p:nvPr/>
              </p:nvSpPr>
              <p:spPr>
                <a:xfrm>
                  <a:off x="5779915" y="2963242"/>
                  <a:ext cx="135223" cy="116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5" h="5595" extrusionOk="0">
                      <a:moveTo>
                        <a:pt x="5066" y="0"/>
                      </a:moveTo>
                      <a:cubicBezTo>
                        <a:pt x="4863" y="0"/>
                        <a:pt x="4670" y="53"/>
                        <a:pt x="4503" y="157"/>
                      </a:cubicBezTo>
                      <a:lnTo>
                        <a:pt x="3036" y="957"/>
                      </a:lnTo>
                      <a:cubicBezTo>
                        <a:pt x="2965" y="981"/>
                        <a:pt x="2894" y="1005"/>
                        <a:pt x="2823" y="1005"/>
                      </a:cubicBezTo>
                      <a:cubicBezTo>
                        <a:pt x="2794" y="1005"/>
                        <a:pt x="2765" y="1001"/>
                        <a:pt x="2735" y="991"/>
                      </a:cubicBezTo>
                      <a:lnTo>
                        <a:pt x="400" y="290"/>
                      </a:lnTo>
                      <a:lnTo>
                        <a:pt x="0" y="3960"/>
                      </a:lnTo>
                      <a:lnTo>
                        <a:pt x="6505" y="5594"/>
                      </a:lnTo>
                      <a:lnTo>
                        <a:pt x="6238" y="1791"/>
                      </a:lnTo>
                      <a:lnTo>
                        <a:pt x="5437" y="57"/>
                      </a:lnTo>
                      <a:cubicBezTo>
                        <a:pt x="5312" y="19"/>
                        <a:pt x="5187" y="0"/>
                        <a:pt x="5066" y="0"/>
                      </a:cubicBezTo>
                      <a:close/>
                    </a:path>
                  </a:pathLst>
                </a:custGeom>
                <a:solidFill>
                  <a:srgbClr val="EDC4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42"/>
                <p:cNvSpPr/>
                <p:nvPr/>
              </p:nvSpPr>
              <p:spPr>
                <a:xfrm>
                  <a:off x="4662816" y="2841802"/>
                  <a:ext cx="728103" cy="790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" h="38047" extrusionOk="0">
                      <a:moveTo>
                        <a:pt x="11090" y="1"/>
                      </a:moveTo>
                      <a:cubicBezTo>
                        <a:pt x="9152" y="1"/>
                        <a:pt x="7298" y="510"/>
                        <a:pt x="5872" y="1829"/>
                      </a:cubicBezTo>
                      <a:cubicBezTo>
                        <a:pt x="3937" y="3597"/>
                        <a:pt x="3370" y="6399"/>
                        <a:pt x="3036" y="9001"/>
                      </a:cubicBezTo>
                      <a:cubicBezTo>
                        <a:pt x="1935" y="17841"/>
                        <a:pt x="1" y="32084"/>
                        <a:pt x="10108" y="36254"/>
                      </a:cubicBezTo>
                      <a:cubicBezTo>
                        <a:pt x="12309" y="37188"/>
                        <a:pt x="14745" y="37521"/>
                        <a:pt x="17113" y="37722"/>
                      </a:cubicBezTo>
                      <a:cubicBezTo>
                        <a:pt x="19522" y="37934"/>
                        <a:pt x="21932" y="38046"/>
                        <a:pt x="24342" y="38046"/>
                      </a:cubicBezTo>
                      <a:cubicBezTo>
                        <a:pt x="25335" y="38046"/>
                        <a:pt x="26327" y="38027"/>
                        <a:pt x="27320" y="37988"/>
                      </a:cubicBezTo>
                      <a:cubicBezTo>
                        <a:pt x="29388" y="37888"/>
                        <a:pt x="31423" y="37722"/>
                        <a:pt x="33391" y="37154"/>
                      </a:cubicBezTo>
                      <a:cubicBezTo>
                        <a:pt x="33858" y="37021"/>
                        <a:pt x="34392" y="36821"/>
                        <a:pt x="34659" y="36387"/>
                      </a:cubicBezTo>
                      <a:cubicBezTo>
                        <a:pt x="35026" y="35854"/>
                        <a:pt x="34826" y="35053"/>
                        <a:pt x="34392" y="34553"/>
                      </a:cubicBezTo>
                      <a:cubicBezTo>
                        <a:pt x="33958" y="34052"/>
                        <a:pt x="33324" y="33752"/>
                        <a:pt x="32724" y="33485"/>
                      </a:cubicBezTo>
                      <a:cubicBezTo>
                        <a:pt x="29555" y="31984"/>
                        <a:pt x="24251" y="29916"/>
                        <a:pt x="22317" y="26880"/>
                      </a:cubicBezTo>
                      <a:cubicBezTo>
                        <a:pt x="22283" y="26814"/>
                        <a:pt x="22250" y="26714"/>
                        <a:pt x="22183" y="26647"/>
                      </a:cubicBezTo>
                      <a:lnTo>
                        <a:pt x="22217" y="26647"/>
                      </a:lnTo>
                      <a:cubicBezTo>
                        <a:pt x="21583" y="25446"/>
                        <a:pt x="21750" y="24212"/>
                        <a:pt x="21750" y="22844"/>
                      </a:cubicBezTo>
                      <a:lnTo>
                        <a:pt x="21750" y="16206"/>
                      </a:lnTo>
                      <a:cubicBezTo>
                        <a:pt x="21750" y="12103"/>
                        <a:pt x="23317" y="6432"/>
                        <a:pt x="19982" y="3163"/>
                      </a:cubicBezTo>
                      <a:cubicBezTo>
                        <a:pt x="18914" y="2129"/>
                        <a:pt x="17513" y="1462"/>
                        <a:pt x="16112" y="962"/>
                      </a:cubicBezTo>
                      <a:cubicBezTo>
                        <a:pt x="14528" y="387"/>
                        <a:pt x="12778" y="1"/>
                        <a:pt x="110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42"/>
                <p:cNvSpPr/>
                <p:nvPr/>
              </p:nvSpPr>
              <p:spPr>
                <a:xfrm>
                  <a:off x="5615569" y="3769465"/>
                  <a:ext cx="145637" cy="44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" h="21184" extrusionOk="0">
                      <a:moveTo>
                        <a:pt x="4537" y="0"/>
                      </a:moveTo>
                      <a:cubicBezTo>
                        <a:pt x="4070" y="34"/>
                        <a:pt x="3636" y="234"/>
                        <a:pt x="3236" y="467"/>
                      </a:cubicBezTo>
                      <a:cubicBezTo>
                        <a:pt x="2069" y="1201"/>
                        <a:pt x="1235" y="2402"/>
                        <a:pt x="768" y="3703"/>
                      </a:cubicBezTo>
                      <a:cubicBezTo>
                        <a:pt x="301" y="5004"/>
                        <a:pt x="167" y="6405"/>
                        <a:pt x="100" y="7773"/>
                      </a:cubicBezTo>
                      <a:cubicBezTo>
                        <a:pt x="0" y="10008"/>
                        <a:pt x="167" y="12243"/>
                        <a:pt x="467" y="14478"/>
                      </a:cubicBezTo>
                      <a:cubicBezTo>
                        <a:pt x="601" y="15378"/>
                        <a:pt x="534" y="16279"/>
                        <a:pt x="668" y="17179"/>
                      </a:cubicBezTo>
                      <a:cubicBezTo>
                        <a:pt x="801" y="18314"/>
                        <a:pt x="901" y="19448"/>
                        <a:pt x="868" y="20549"/>
                      </a:cubicBezTo>
                      <a:cubicBezTo>
                        <a:pt x="868" y="20710"/>
                        <a:pt x="4805" y="21184"/>
                        <a:pt x="5481" y="21184"/>
                      </a:cubicBezTo>
                      <a:cubicBezTo>
                        <a:pt x="5504" y="21184"/>
                        <a:pt x="5523" y="21183"/>
                        <a:pt x="5538" y="21182"/>
                      </a:cubicBezTo>
                      <a:cubicBezTo>
                        <a:pt x="5771" y="18414"/>
                        <a:pt x="6005" y="15678"/>
                        <a:pt x="6238" y="12943"/>
                      </a:cubicBezTo>
                      <a:cubicBezTo>
                        <a:pt x="6472" y="10241"/>
                        <a:pt x="6505" y="7539"/>
                        <a:pt x="6805" y="4837"/>
                      </a:cubicBezTo>
                      <a:cubicBezTo>
                        <a:pt x="6905" y="3837"/>
                        <a:pt x="7005" y="2802"/>
                        <a:pt x="6705" y="1835"/>
                      </a:cubicBezTo>
                      <a:cubicBezTo>
                        <a:pt x="6405" y="868"/>
                        <a:pt x="5538" y="0"/>
                        <a:pt x="4537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42"/>
                <p:cNvSpPr/>
                <p:nvPr/>
              </p:nvSpPr>
              <p:spPr>
                <a:xfrm>
                  <a:off x="5053912" y="3233417"/>
                  <a:ext cx="749597" cy="330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0" h="15901" extrusionOk="0">
                      <a:moveTo>
                        <a:pt x="3502" y="0"/>
                      </a:moveTo>
                      <a:cubicBezTo>
                        <a:pt x="3164" y="0"/>
                        <a:pt x="2890" y="31"/>
                        <a:pt x="2702" y="102"/>
                      </a:cubicBezTo>
                      <a:cubicBezTo>
                        <a:pt x="0" y="1070"/>
                        <a:pt x="2368" y="6540"/>
                        <a:pt x="2435" y="9543"/>
                      </a:cubicBezTo>
                      <a:cubicBezTo>
                        <a:pt x="2535" y="12411"/>
                        <a:pt x="4503" y="15413"/>
                        <a:pt x="7606" y="15513"/>
                      </a:cubicBezTo>
                      <a:lnTo>
                        <a:pt x="7806" y="15513"/>
                      </a:lnTo>
                      <a:cubicBezTo>
                        <a:pt x="12442" y="15513"/>
                        <a:pt x="17112" y="15547"/>
                        <a:pt x="21749" y="15580"/>
                      </a:cubicBezTo>
                      <a:cubicBezTo>
                        <a:pt x="23951" y="15580"/>
                        <a:pt x="26152" y="15814"/>
                        <a:pt x="28354" y="15847"/>
                      </a:cubicBezTo>
                      <a:cubicBezTo>
                        <a:pt x="29048" y="15847"/>
                        <a:pt x="29811" y="15900"/>
                        <a:pt x="30575" y="15900"/>
                      </a:cubicBezTo>
                      <a:cubicBezTo>
                        <a:pt x="31721" y="15900"/>
                        <a:pt x="32870" y="15780"/>
                        <a:pt x="33791" y="15180"/>
                      </a:cubicBezTo>
                      <a:cubicBezTo>
                        <a:pt x="35359" y="14146"/>
                        <a:pt x="36059" y="12278"/>
                        <a:pt x="35792" y="10510"/>
                      </a:cubicBezTo>
                      <a:lnTo>
                        <a:pt x="35792" y="10510"/>
                      </a:lnTo>
                      <a:lnTo>
                        <a:pt x="35826" y="10543"/>
                      </a:lnTo>
                      <a:cubicBezTo>
                        <a:pt x="35759" y="10176"/>
                        <a:pt x="35559" y="9843"/>
                        <a:pt x="35525" y="9476"/>
                      </a:cubicBezTo>
                      <a:cubicBezTo>
                        <a:pt x="35192" y="2571"/>
                        <a:pt x="17379" y="1937"/>
                        <a:pt x="12709" y="1604"/>
                      </a:cubicBezTo>
                      <a:cubicBezTo>
                        <a:pt x="11309" y="1516"/>
                        <a:pt x="5853" y="0"/>
                        <a:pt x="3502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42"/>
                <p:cNvSpPr/>
                <p:nvPr/>
              </p:nvSpPr>
              <p:spPr>
                <a:xfrm>
                  <a:off x="4847263" y="3269575"/>
                  <a:ext cx="949989" cy="417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00" h="20080" extrusionOk="0">
                      <a:moveTo>
                        <a:pt x="5116" y="0"/>
                      </a:moveTo>
                      <a:cubicBezTo>
                        <a:pt x="3127" y="0"/>
                        <a:pt x="1212" y="384"/>
                        <a:pt x="468" y="2003"/>
                      </a:cubicBezTo>
                      <a:cubicBezTo>
                        <a:pt x="1" y="3037"/>
                        <a:pt x="1" y="4204"/>
                        <a:pt x="167" y="5338"/>
                      </a:cubicBezTo>
                      <a:cubicBezTo>
                        <a:pt x="301" y="6339"/>
                        <a:pt x="568" y="7306"/>
                        <a:pt x="1068" y="8207"/>
                      </a:cubicBezTo>
                      <a:cubicBezTo>
                        <a:pt x="2002" y="9942"/>
                        <a:pt x="3803" y="11076"/>
                        <a:pt x="5605" y="11976"/>
                      </a:cubicBezTo>
                      <a:cubicBezTo>
                        <a:pt x="9608" y="13911"/>
                        <a:pt x="13410" y="14078"/>
                        <a:pt x="17713" y="14612"/>
                      </a:cubicBezTo>
                      <a:cubicBezTo>
                        <a:pt x="21549" y="15112"/>
                        <a:pt x="25319" y="16446"/>
                        <a:pt x="29222" y="16846"/>
                      </a:cubicBezTo>
                      <a:cubicBezTo>
                        <a:pt x="32824" y="17180"/>
                        <a:pt x="35926" y="19148"/>
                        <a:pt x="39429" y="19949"/>
                      </a:cubicBezTo>
                      <a:cubicBezTo>
                        <a:pt x="39629" y="19982"/>
                        <a:pt x="39796" y="20015"/>
                        <a:pt x="39963" y="20049"/>
                      </a:cubicBezTo>
                      <a:cubicBezTo>
                        <a:pt x="40161" y="20070"/>
                        <a:pt x="40355" y="20080"/>
                        <a:pt x="40547" y="20080"/>
                      </a:cubicBezTo>
                      <a:cubicBezTo>
                        <a:pt x="42807" y="20080"/>
                        <a:pt x="44577" y="18650"/>
                        <a:pt x="45100" y="16313"/>
                      </a:cubicBezTo>
                      <a:cubicBezTo>
                        <a:pt x="45700" y="13511"/>
                        <a:pt x="44132" y="10909"/>
                        <a:pt x="41197" y="8941"/>
                      </a:cubicBezTo>
                      <a:cubicBezTo>
                        <a:pt x="37694" y="6639"/>
                        <a:pt x="23651" y="3203"/>
                        <a:pt x="21716" y="2470"/>
                      </a:cubicBezTo>
                      <a:cubicBezTo>
                        <a:pt x="17713" y="868"/>
                        <a:pt x="13677" y="501"/>
                        <a:pt x="9441" y="301"/>
                      </a:cubicBezTo>
                      <a:cubicBezTo>
                        <a:pt x="8319" y="242"/>
                        <a:pt x="6695" y="0"/>
                        <a:pt x="511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42"/>
                <p:cNvSpPr/>
                <p:nvPr/>
              </p:nvSpPr>
              <p:spPr>
                <a:xfrm>
                  <a:off x="5445673" y="3417782"/>
                  <a:ext cx="349500" cy="675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3" h="32495" extrusionOk="0">
                      <a:moveTo>
                        <a:pt x="5734" y="1"/>
                      </a:moveTo>
                      <a:cubicBezTo>
                        <a:pt x="4102" y="1"/>
                        <a:pt x="2519" y="925"/>
                        <a:pt x="1669" y="2542"/>
                      </a:cubicBezTo>
                      <a:cubicBezTo>
                        <a:pt x="1" y="5710"/>
                        <a:pt x="1869" y="9847"/>
                        <a:pt x="2369" y="13082"/>
                      </a:cubicBezTo>
                      <a:cubicBezTo>
                        <a:pt x="2703" y="15351"/>
                        <a:pt x="2636" y="17586"/>
                        <a:pt x="3170" y="19854"/>
                      </a:cubicBezTo>
                      <a:cubicBezTo>
                        <a:pt x="3704" y="22222"/>
                        <a:pt x="4504" y="24557"/>
                        <a:pt x="5338" y="26826"/>
                      </a:cubicBezTo>
                      <a:cubicBezTo>
                        <a:pt x="5772" y="28060"/>
                        <a:pt x="6305" y="29528"/>
                        <a:pt x="7173" y="30662"/>
                      </a:cubicBezTo>
                      <a:cubicBezTo>
                        <a:pt x="7640" y="31262"/>
                        <a:pt x="8173" y="31762"/>
                        <a:pt x="8874" y="32096"/>
                      </a:cubicBezTo>
                      <a:cubicBezTo>
                        <a:pt x="9449" y="32368"/>
                        <a:pt x="10166" y="32494"/>
                        <a:pt x="10921" y="32494"/>
                      </a:cubicBezTo>
                      <a:cubicBezTo>
                        <a:pt x="12485" y="32494"/>
                        <a:pt x="14211" y="31951"/>
                        <a:pt x="15178" y="31029"/>
                      </a:cubicBezTo>
                      <a:cubicBezTo>
                        <a:pt x="16813" y="29528"/>
                        <a:pt x="15278" y="25525"/>
                        <a:pt x="14978" y="23623"/>
                      </a:cubicBezTo>
                      <a:cubicBezTo>
                        <a:pt x="14511" y="20755"/>
                        <a:pt x="14011" y="17886"/>
                        <a:pt x="13444" y="15017"/>
                      </a:cubicBezTo>
                      <a:cubicBezTo>
                        <a:pt x="12577" y="10514"/>
                        <a:pt x="12410" y="4009"/>
                        <a:pt x="8440" y="940"/>
                      </a:cubicBezTo>
                      <a:cubicBezTo>
                        <a:pt x="7606" y="300"/>
                        <a:pt x="6662" y="1"/>
                        <a:pt x="573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42"/>
                <p:cNvSpPr/>
                <p:nvPr/>
              </p:nvSpPr>
              <p:spPr>
                <a:xfrm>
                  <a:off x="5143360" y="2676624"/>
                  <a:ext cx="536026" cy="483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6" h="23271" extrusionOk="0">
                      <a:moveTo>
                        <a:pt x="2485" y="1"/>
                      </a:moveTo>
                      <a:cubicBezTo>
                        <a:pt x="1859" y="1"/>
                        <a:pt x="1342" y="233"/>
                        <a:pt x="1134" y="869"/>
                      </a:cubicBezTo>
                      <a:cubicBezTo>
                        <a:pt x="0" y="4138"/>
                        <a:pt x="1768" y="8307"/>
                        <a:pt x="3369" y="11310"/>
                      </a:cubicBezTo>
                      <a:cubicBezTo>
                        <a:pt x="4537" y="13578"/>
                        <a:pt x="5804" y="17080"/>
                        <a:pt x="7706" y="18748"/>
                      </a:cubicBezTo>
                      <a:cubicBezTo>
                        <a:pt x="11141" y="21750"/>
                        <a:pt x="15978" y="22451"/>
                        <a:pt x="20281" y="23218"/>
                      </a:cubicBezTo>
                      <a:cubicBezTo>
                        <a:pt x="20494" y="23254"/>
                        <a:pt x="20704" y="23270"/>
                        <a:pt x="20913" y="23270"/>
                      </a:cubicBezTo>
                      <a:cubicBezTo>
                        <a:pt x="22248" y="23270"/>
                        <a:pt x="23525" y="22619"/>
                        <a:pt x="24851" y="22418"/>
                      </a:cubicBezTo>
                      <a:cubicBezTo>
                        <a:pt x="25018" y="22017"/>
                        <a:pt x="25785" y="16947"/>
                        <a:pt x="25518" y="16914"/>
                      </a:cubicBezTo>
                      <a:cubicBezTo>
                        <a:pt x="23650" y="16647"/>
                        <a:pt x="21382" y="15880"/>
                        <a:pt x="19614" y="15413"/>
                      </a:cubicBezTo>
                      <a:cubicBezTo>
                        <a:pt x="17212" y="14745"/>
                        <a:pt x="14644" y="14378"/>
                        <a:pt x="12943" y="12244"/>
                      </a:cubicBezTo>
                      <a:cubicBezTo>
                        <a:pt x="10541" y="9175"/>
                        <a:pt x="10207" y="5172"/>
                        <a:pt x="7539" y="2403"/>
                      </a:cubicBezTo>
                      <a:cubicBezTo>
                        <a:pt x="7205" y="2070"/>
                        <a:pt x="6038" y="1469"/>
                        <a:pt x="5671" y="1202"/>
                      </a:cubicBezTo>
                      <a:cubicBezTo>
                        <a:pt x="4974" y="695"/>
                        <a:pt x="3567" y="1"/>
                        <a:pt x="24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42"/>
                <p:cNvSpPr/>
                <p:nvPr/>
              </p:nvSpPr>
              <p:spPr>
                <a:xfrm>
                  <a:off x="4836870" y="2666355"/>
                  <a:ext cx="465993" cy="689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17" h="33153" extrusionOk="0">
                      <a:moveTo>
                        <a:pt x="14987" y="0"/>
                      </a:moveTo>
                      <a:cubicBezTo>
                        <a:pt x="13073" y="0"/>
                        <a:pt x="11168" y="218"/>
                        <a:pt x="9307" y="929"/>
                      </a:cubicBezTo>
                      <a:cubicBezTo>
                        <a:pt x="4070" y="2997"/>
                        <a:pt x="2802" y="7467"/>
                        <a:pt x="2202" y="12638"/>
                      </a:cubicBezTo>
                      <a:cubicBezTo>
                        <a:pt x="1935" y="14806"/>
                        <a:pt x="2202" y="16073"/>
                        <a:pt x="1935" y="18242"/>
                      </a:cubicBezTo>
                      <a:cubicBezTo>
                        <a:pt x="1368" y="23045"/>
                        <a:pt x="0" y="28449"/>
                        <a:pt x="367" y="33152"/>
                      </a:cubicBezTo>
                      <a:cubicBezTo>
                        <a:pt x="7105" y="32185"/>
                        <a:pt x="14444" y="30851"/>
                        <a:pt x="20748" y="28249"/>
                      </a:cubicBezTo>
                      <a:cubicBezTo>
                        <a:pt x="20815" y="28249"/>
                        <a:pt x="20515" y="25247"/>
                        <a:pt x="20515" y="24946"/>
                      </a:cubicBezTo>
                      <a:cubicBezTo>
                        <a:pt x="20482" y="23846"/>
                        <a:pt x="20515" y="22711"/>
                        <a:pt x="20582" y="21611"/>
                      </a:cubicBezTo>
                      <a:cubicBezTo>
                        <a:pt x="20748" y="19376"/>
                        <a:pt x="21049" y="17174"/>
                        <a:pt x="21349" y="14973"/>
                      </a:cubicBezTo>
                      <a:cubicBezTo>
                        <a:pt x="21582" y="13038"/>
                        <a:pt x="21816" y="11103"/>
                        <a:pt x="21949" y="9168"/>
                      </a:cubicBezTo>
                      <a:cubicBezTo>
                        <a:pt x="22083" y="7234"/>
                        <a:pt x="21883" y="5299"/>
                        <a:pt x="21983" y="3398"/>
                      </a:cubicBezTo>
                      <a:cubicBezTo>
                        <a:pt x="21983" y="3331"/>
                        <a:pt x="21983" y="3298"/>
                        <a:pt x="21983" y="3231"/>
                      </a:cubicBezTo>
                      <a:cubicBezTo>
                        <a:pt x="21983" y="2931"/>
                        <a:pt x="22416" y="3164"/>
                        <a:pt x="22283" y="2897"/>
                      </a:cubicBezTo>
                      <a:cubicBezTo>
                        <a:pt x="22116" y="2597"/>
                        <a:pt x="21416" y="1830"/>
                        <a:pt x="21149" y="1630"/>
                      </a:cubicBezTo>
                      <a:cubicBezTo>
                        <a:pt x="19714" y="662"/>
                        <a:pt x="17980" y="62"/>
                        <a:pt x="16245" y="29"/>
                      </a:cubicBezTo>
                      <a:cubicBezTo>
                        <a:pt x="15826" y="11"/>
                        <a:pt x="15406" y="0"/>
                        <a:pt x="149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42"/>
                <p:cNvSpPr/>
                <p:nvPr/>
              </p:nvSpPr>
              <p:spPr>
                <a:xfrm>
                  <a:off x="5087879" y="2444262"/>
                  <a:ext cx="178918" cy="276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7" h="13291" extrusionOk="0">
                      <a:moveTo>
                        <a:pt x="5096" y="0"/>
                      </a:moveTo>
                      <a:cubicBezTo>
                        <a:pt x="4219" y="0"/>
                        <a:pt x="3244" y="375"/>
                        <a:pt x="2469" y="539"/>
                      </a:cubicBezTo>
                      <a:cubicBezTo>
                        <a:pt x="968" y="839"/>
                        <a:pt x="1" y="2306"/>
                        <a:pt x="301" y="3808"/>
                      </a:cubicBezTo>
                      <a:cubicBezTo>
                        <a:pt x="401" y="4208"/>
                        <a:pt x="468" y="4608"/>
                        <a:pt x="568" y="5042"/>
                      </a:cubicBezTo>
                      <a:cubicBezTo>
                        <a:pt x="701" y="5609"/>
                        <a:pt x="634" y="6076"/>
                        <a:pt x="1001" y="6576"/>
                      </a:cubicBezTo>
                      <a:cubicBezTo>
                        <a:pt x="1135" y="6743"/>
                        <a:pt x="1302" y="6910"/>
                        <a:pt x="1368" y="7143"/>
                      </a:cubicBezTo>
                      <a:cubicBezTo>
                        <a:pt x="1402" y="7243"/>
                        <a:pt x="1402" y="7377"/>
                        <a:pt x="1402" y="7510"/>
                      </a:cubicBezTo>
                      <a:cubicBezTo>
                        <a:pt x="1435" y="8644"/>
                        <a:pt x="1001" y="9812"/>
                        <a:pt x="701" y="10913"/>
                      </a:cubicBezTo>
                      <a:cubicBezTo>
                        <a:pt x="601" y="11346"/>
                        <a:pt x="601" y="11780"/>
                        <a:pt x="701" y="12180"/>
                      </a:cubicBezTo>
                      <a:cubicBezTo>
                        <a:pt x="1455" y="12995"/>
                        <a:pt x="2727" y="13291"/>
                        <a:pt x="3852" y="13291"/>
                      </a:cubicBezTo>
                      <a:cubicBezTo>
                        <a:pt x="3971" y="13291"/>
                        <a:pt x="4088" y="13287"/>
                        <a:pt x="4204" y="13281"/>
                      </a:cubicBezTo>
                      <a:cubicBezTo>
                        <a:pt x="4671" y="13248"/>
                        <a:pt x="5171" y="13148"/>
                        <a:pt x="5671" y="12981"/>
                      </a:cubicBezTo>
                      <a:cubicBezTo>
                        <a:pt x="5838" y="12681"/>
                        <a:pt x="5972" y="12380"/>
                        <a:pt x="6038" y="12013"/>
                      </a:cubicBezTo>
                      <a:cubicBezTo>
                        <a:pt x="6172" y="10979"/>
                        <a:pt x="6205" y="9879"/>
                        <a:pt x="6272" y="8845"/>
                      </a:cubicBezTo>
                      <a:cubicBezTo>
                        <a:pt x="6305" y="8678"/>
                        <a:pt x="6305" y="8544"/>
                        <a:pt x="6372" y="8444"/>
                      </a:cubicBezTo>
                      <a:cubicBezTo>
                        <a:pt x="6439" y="8277"/>
                        <a:pt x="6605" y="8211"/>
                        <a:pt x="6705" y="8111"/>
                      </a:cubicBezTo>
                      <a:cubicBezTo>
                        <a:pt x="8607" y="6743"/>
                        <a:pt x="7906" y="4008"/>
                        <a:pt x="7306" y="2106"/>
                      </a:cubicBezTo>
                      <a:cubicBezTo>
                        <a:pt x="7139" y="1573"/>
                        <a:pt x="6939" y="1006"/>
                        <a:pt x="6572" y="605"/>
                      </a:cubicBezTo>
                      <a:cubicBezTo>
                        <a:pt x="6170" y="152"/>
                        <a:pt x="5653" y="0"/>
                        <a:pt x="5096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42"/>
                <p:cNvSpPr/>
                <p:nvPr/>
              </p:nvSpPr>
              <p:spPr>
                <a:xfrm>
                  <a:off x="4992194" y="3109067"/>
                  <a:ext cx="414669" cy="91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48" h="4417" extrusionOk="0">
                      <a:moveTo>
                        <a:pt x="2832" y="1"/>
                      </a:moveTo>
                      <a:cubicBezTo>
                        <a:pt x="2533" y="1"/>
                        <a:pt x="2242" y="40"/>
                        <a:pt x="1968" y="147"/>
                      </a:cubicBezTo>
                      <a:cubicBezTo>
                        <a:pt x="1535" y="314"/>
                        <a:pt x="1168" y="647"/>
                        <a:pt x="868" y="981"/>
                      </a:cubicBezTo>
                      <a:cubicBezTo>
                        <a:pt x="401" y="1514"/>
                        <a:pt x="0" y="2248"/>
                        <a:pt x="67" y="2982"/>
                      </a:cubicBezTo>
                      <a:cubicBezTo>
                        <a:pt x="231" y="4243"/>
                        <a:pt x="1544" y="4355"/>
                        <a:pt x="2617" y="4355"/>
                      </a:cubicBezTo>
                      <a:cubicBezTo>
                        <a:pt x="2851" y="4355"/>
                        <a:pt x="3073" y="4350"/>
                        <a:pt x="3269" y="4350"/>
                      </a:cubicBezTo>
                      <a:cubicBezTo>
                        <a:pt x="5882" y="4350"/>
                        <a:pt x="8521" y="4270"/>
                        <a:pt x="11136" y="4270"/>
                      </a:cubicBezTo>
                      <a:cubicBezTo>
                        <a:pt x="12661" y="4270"/>
                        <a:pt x="14179" y="4297"/>
                        <a:pt x="15678" y="4383"/>
                      </a:cubicBezTo>
                      <a:cubicBezTo>
                        <a:pt x="15889" y="4394"/>
                        <a:pt x="16101" y="4398"/>
                        <a:pt x="16311" y="4398"/>
                      </a:cubicBezTo>
                      <a:cubicBezTo>
                        <a:pt x="16731" y="4398"/>
                        <a:pt x="17146" y="4383"/>
                        <a:pt x="17546" y="4383"/>
                      </a:cubicBezTo>
                      <a:cubicBezTo>
                        <a:pt x="18313" y="4350"/>
                        <a:pt x="19214" y="4417"/>
                        <a:pt x="19948" y="4250"/>
                      </a:cubicBezTo>
                      <a:cubicBezTo>
                        <a:pt x="19948" y="2882"/>
                        <a:pt x="18614" y="1848"/>
                        <a:pt x="17446" y="1514"/>
                      </a:cubicBezTo>
                      <a:cubicBezTo>
                        <a:pt x="16445" y="1214"/>
                        <a:pt x="15478" y="1181"/>
                        <a:pt x="14477" y="1181"/>
                      </a:cubicBezTo>
                      <a:cubicBezTo>
                        <a:pt x="13777" y="1181"/>
                        <a:pt x="13043" y="1181"/>
                        <a:pt x="12309" y="1148"/>
                      </a:cubicBezTo>
                      <a:cubicBezTo>
                        <a:pt x="11342" y="1047"/>
                        <a:pt x="10374" y="781"/>
                        <a:pt x="9407" y="647"/>
                      </a:cubicBezTo>
                      <a:cubicBezTo>
                        <a:pt x="7773" y="380"/>
                        <a:pt x="6105" y="480"/>
                        <a:pt x="4470" y="214"/>
                      </a:cubicBezTo>
                      <a:cubicBezTo>
                        <a:pt x="3934" y="128"/>
                        <a:pt x="3370" y="1"/>
                        <a:pt x="2832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42"/>
                <p:cNvSpPr/>
                <p:nvPr/>
              </p:nvSpPr>
              <p:spPr>
                <a:xfrm>
                  <a:off x="4809139" y="2676645"/>
                  <a:ext cx="409119" cy="535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1" h="25782" extrusionOk="0">
                      <a:moveTo>
                        <a:pt x="12576" y="1"/>
                      </a:moveTo>
                      <a:lnTo>
                        <a:pt x="12576" y="1"/>
                      </a:lnTo>
                      <a:cubicBezTo>
                        <a:pt x="10774" y="201"/>
                        <a:pt x="9040" y="1001"/>
                        <a:pt x="7572" y="2069"/>
                      </a:cubicBezTo>
                      <a:cubicBezTo>
                        <a:pt x="3869" y="4804"/>
                        <a:pt x="1368" y="9107"/>
                        <a:pt x="500" y="13577"/>
                      </a:cubicBezTo>
                      <a:cubicBezTo>
                        <a:pt x="0" y="16212"/>
                        <a:pt x="100" y="19014"/>
                        <a:pt x="1334" y="21382"/>
                      </a:cubicBezTo>
                      <a:cubicBezTo>
                        <a:pt x="3197" y="24879"/>
                        <a:pt x="6981" y="25687"/>
                        <a:pt x="10584" y="25687"/>
                      </a:cubicBezTo>
                      <a:cubicBezTo>
                        <a:pt x="10659" y="25687"/>
                        <a:pt x="10733" y="25686"/>
                        <a:pt x="10808" y="25686"/>
                      </a:cubicBezTo>
                      <a:cubicBezTo>
                        <a:pt x="11200" y="25686"/>
                        <a:pt x="13000" y="25782"/>
                        <a:pt x="14767" y="25782"/>
                      </a:cubicBezTo>
                      <a:cubicBezTo>
                        <a:pt x="16607" y="25782"/>
                        <a:pt x="18410" y="25677"/>
                        <a:pt x="18547" y="25252"/>
                      </a:cubicBezTo>
                      <a:cubicBezTo>
                        <a:pt x="18580" y="25152"/>
                        <a:pt x="18780" y="24618"/>
                        <a:pt x="18813" y="24518"/>
                      </a:cubicBezTo>
                      <a:cubicBezTo>
                        <a:pt x="18980" y="23651"/>
                        <a:pt x="19547" y="21583"/>
                        <a:pt x="19681" y="20715"/>
                      </a:cubicBezTo>
                      <a:lnTo>
                        <a:pt x="7405" y="19715"/>
                      </a:lnTo>
                      <a:cubicBezTo>
                        <a:pt x="7706" y="17847"/>
                        <a:pt x="8273" y="15945"/>
                        <a:pt x="8706" y="14244"/>
                      </a:cubicBezTo>
                      <a:cubicBezTo>
                        <a:pt x="9940" y="9474"/>
                        <a:pt x="11708" y="4837"/>
                        <a:pt x="12576" y="1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42"/>
                <p:cNvSpPr/>
                <p:nvPr/>
              </p:nvSpPr>
              <p:spPr>
                <a:xfrm>
                  <a:off x="4953363" y="2428837"/>
                  <a:ext cx="305119" cy="299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8" h="14396" extrusionOk="0">
                      <a:moveTo>
                        <a:pt x="12356" y="0"/>
                      </a:moveTo>
                      <a:cubicBezTo>
                        <a:pt x="11957" y="0"/>
                        <a:pt x="11553" y="76"/>
                        <a:pt x="11175" y="213"/>
                      </a:cubicBezTo>
                      <a:cubicBezTo>
                        <a:pt x="10641" y="447"/>
                        <a:pt x="10174" y="780"/>
                        <a:pt x="9641" y="980"/>
                      </a:cubicBezTo>
                      <a:cubicBezTo>
                        <a:pt x="9040" y="1180"/>
                        <a:pt x="8373" y="1214"/>
                        <a:pt x="7739" y="1381"/>
                      </a:cubicBezTo>
                      <a:cubicBezTo>
                        <a:pt x="6438" y="1681"/>
                        <a:pt x="5337" y="2682"/>
                        <a:pt x="4870" y="3949"/>
                      </a:cubicBezTo>
                      <a:cubicBezTo>
                        <a:pt x="4637" y="4616"/>
                        <a:pt x="4537" y="5350"/>
                        <a:pt x="4203" y="5951"/>
                      </a:cubicBezTo>
                      <a:cubicBezTo>
                        <a:pt x="3736" y="6818"/>
                        <a:pt x="2836" y="7352"/>
                        <a:pt x="2269" y="8119"/>
                      </a:cubicBezTo>
                      <a:cubicBezTo>
                        <a:pt x="2002" y="8419"/>
                        <a:pt x="1835" y="8786"/>
                        <a:pt x="1635" y="9120"/>
                      </a:cubicBezTo>
                      <a:cubicBezTo>
                        <a:pt x="1268" y="9687"/>
                        <a:pt x="801" y="10187"/>
                        <a:pt x="501" y="10754"/>
                      </a:cubicBezTo>
                      <a:cubicBezTo>
                        <a:pt x="167" y="11354"/>
                        <a:pt x="0" y="12088"/>
                        <a:pt x="267" y="12689"/>
                      </a:cubicBezTo>
                      <a:cubicBezTo>
                        <a:pt x="467" y="13156"/>
                        <a:pt x="901" y="13489"/>
                        <a:pt x="1335" y="13689"/>
                      </a:cubicBezTo>
                      <a:cubicBezTo>
                        <a:pt x="1802" y="13890"/>
                        <a:pt x="2335" y="13990"/>
                        <a:pt x="2802" y="14156"/>
                      </a:cubicBezTo>
                      <a:cubicBezTo>
                        <a:pt x="3169" y="14303"/>
                        <a:pt x="3535" y="14396"/>
                        <a:pt x="3914" y="14396"/>
                      </a:cubicBezTo>
                      <a:cubicBezTo>
                        <a:pt x="4053" y="14396"/>
                        <a:pt x="4194" y="14383"/>
                        <a:pt x="4337" y="14357"/>
                      </a:cubicBezTo>
                      <a:cubicBezTo>
                        <a:pt x="5504" y="14123"/>
                        <a:pt x="6438" y="13222"/>
                        <a:pt x="7005" y="12188"/>
                      </a:cubicBezTo>
                      <a:cubicBezTo>
                        <a:pt x="7539" y="11154"/>
                        <a:pt x="7873" y="9853"/>
                        <a:pt x="8173" y="8753"/>
                      </a:cubicBezTo>
                      <a:cubicBezTo>
                        <a:pt x="8373" y="8052"/>
                        <a:pt x="8306" y="7352"/>
                        <a:pt x="8240" y="6684"/>
                      </a:cubicBezTo>
                      <a:cubicBezTo>
                        <a:pt x="8206" y="6184"/>
                        <a:pt x="7973" y="5550"/>
                        <a:pt x="8406" y="5150"/>
                      </a:cubicBezTo>
                      <a:cubicBezTo>
                        <a:pt x="8573" y="4983"/>
                        <a:pt x="8840" y="4950"/>
                        <a:pt x="9073" y="4950"/>
                      </a:cubicBezTo>
                      <a:cubicBezTo>
                        <a:pt x="9219" y="4968"/>
                        <a:pt x="9375" y="4996"/>
                        <a:pt x="9525" y="4996"/>
                      </a:cubicBezTo>
                      <a:cubicBezTo>
                        <a:pt x="9649" y="4996"/>
                        <a:pt x="9768" y="4977"/>
                        <a:pt x="9874" y="4917"/>
                      </a:cubicBezTo>
                      <a:cubicBezTo>
                        <a:pt x="10174" y="4750"/>
                        <a:pt x="10174" y="4316"/>
                        <a:pt x="10241" y="3983"/>
                      </a:cubicBezTo>
                      <a:cubicBezTo>
                        <a:pt x="10441" y="3215"/>
                        <a:pt x="11175" y="2982"/>
                        <a:pt x="11909" y="2915"/>
                      </a:cubicBezTo>
                      <a:cubicBezTo>
                        <a:pt x="12476" y="2882"/>
                        <a:pt x="13043" y="2915"/>
                        <a:pt x="13577" y="2815"/>
                      </a:cubicBezTo>
                      <a:cubicBezTo>
                        <a:pt x="14210" y="2682"/>
                        <a:pt x="14544" y="2348"/>
                        <a:pt x="14577" y="1948"/>
                      </a:cubicBezTo>
                      <a:cubicBezTo>
                        <a:pt x="14677" y="1314"/>
                        <a:pt x="14144" y="547"/>
                        <a:pt x="13443" y="213"/>
                      </a:cubicBezTo>
                      <a:cubicBezTo>
                        <a:pt x="13103" y="67"/>
                        <a:pt x="12732" y="0"/>
                        <a:pt x="1235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42"/>
                <p:cNvSpPr/>
                <p:nvPr/>
              </p:nvSpPr>
              <p:spPr>
                <a:xfrm>
                  <a:off x="5385348" y="3186999"/>
                  <a:ext cx="427869" cy="1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83" h="735" extrusionOk="0">
                      <a:moveTo>
                        <a:pt x="701" y="0"/>
                      </a:moveTo>
                      <a:cubicBezTo>
                        <a:pt x="301" y="0"/>
                        <a:pt x="1" y="334"/>
                        <a:pt x="1" y="734"/>
                      </a:cubicBezTo>
                      <a:lnTo>
                        <a:pt x="20582" y="734"/>
                      </a:lnTo>
                      <a:lnTo>
                        <a:pt x="20582" y="0"/>
                      </a:lnTo>
                      <a:close/>
                    </a:path>
                  </a:pathLst>
                </a:custGeom>
                <a:solidFill>
                  <a:srgbClr val="4764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42"/>
                <p:cNvSpPr/>
                <p:nvPr/>
              </p:nvSpPr>
              <p:spPr>
                <a:xfrm>
                  <a:off x="5458852" y="2947776"/>
                  <a:ext cx="504824" cy="239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5" h="11509" extrusionOk="0">
                      <a:moveTo>
                        <a:pt x="4604" y="0"/>
                      </a:moveTo>
                      <a:cubicBezTo>
                        <a:pt x="4170" y="0"/>
                        <a:pt x="3803" y="267"/>
                        <a:pt x="3670" y="634"/>
                      </a:cubicBezTo>
                      <a:lnTo>
                        <a:pt x="1" y="11508"/>
                      </a:lnTo>
                      <a:lnTo>
                        <a:pt x="20615" y="11508"/>
                      </a:lnTo>
                      <a:lnTo>
                        <a:pt x="24118" y="1168"/>
                      </a:lnTo>
                      <a:cubicBezTo>
                        <a:pt x="24285" y="567"/>
                        <a:pt x="23818" y="0"/>
                        <a:pt x="2318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42"/>
                <p:cNvSpPr/>
                <p:nvPr/>
              </p:nvSpPr>
              <p:spPr>
                <a:xfrm>
                  <a:off x="5456774" y="3186999"/>
                  <a:ext cx="430634" cy="1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6" h="735" extrusionOk="0">
                      <a:moveTo>
                        <a:pt x="1" y="0"/>
                      </a:moveTo>
                      <a:lnTo>
                        <a:pt x="1" y="734"/>
                      </a:lnTo>
                      <a:lnTo>
                        <a:pt x="20715" y="734"/>
                      </a:lnTo>
                      <a:lnTo>
                        <a:pt x="20715" y="0"/>
                      </a:lnTo>
                      <a:close/>
                    </a:path>
                  </a:pathLst>
                </a:custGeom>
                <a:solidFill>
                  <a:srgbClr val="4764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2"/>
                <p:cNvSpPr/>
                <p:nvPr/>
              </p:nvSpPr>
              <p:spPr>
                <a:xfrm>
                  <a:off x="5698075" y="3045540"/>
                  <a:ext cx="34694" cy="30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1472" extrusionOk="0">
                      <a:moveTo>
                        <a:pt x="868" y="1"/>
                      </a:moveTo>
                      <a:cubicBezTo>
                        <a:pt x="435" y="1"/>
                        <a:pt x="68" y="334"/>
                        <a:pt x="34" y="734"/>
                      </a:cubicBezTo>
                      <a:cubicBezTo>
                        <a:pt x="1" y="1135"/>
                        <a:pt x="368" y="1435"/>
                        <a:pt x="768" y="1468"/>
                      </a:cubicBezTo>
                      <a:cubicBezTo>
                        <a:pt x="794" y="1470"/>
                        <a:pt x="819" y="1471"/>
                        <a:pt x="844" y="1471"/>
                      </a:cubicBezTo>
                      <a:cubicBezTo>
                        <a:pt x="1218" y="1471"/>
                        <a:pt x="1573" y="1245"/>
                        <a:pt x="1635" y="901"/>
                      </a:cubicBezTo>
                      <a:cubicBezTo>
                        <a:pt x="1669" y="501"/>
                        <a:pt x="1435" y="134"/>
                        <a:pt x="1035" y="34"/>
                      </a:cubicBezTo>
                      <a:lnTo>
                        <a:pt x="935" y="34"/>
                      </a:lnTo>
                      <a:cubicBezTo>
                        <a:pt x="935" y="1"/>
                        <a:pt x="902" y="1"/>
                        <a:pt x="868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42"/>
                <p:cNvSpPr/>
                <p:nvPr/>
              </p:nvSpPr>
              <p:spPr>
                <a:xfrm>
                  <a:off x="5105901" y="2519242"/>
                  <a:ext cx="52551" cy="52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2514" extrusionOk="0">
                      <a:moveTo>
                        <a:pt x="1402" y="0"/>
                      </a:moveTo>
                      <a:cubicBezTo>
                        <a:pt x="1235" y="0"/>
                        <a:pt x="1035" y="67"/>
                        <a:pt x="868" y="134"/>
                      </a:cubicBezTo>
                      <a:cubicBezTo>
                        <a:pt x="1" y="434"/>
                        <a:pt x="34" y="1602"/>
                        <a:pt x="568" y="2202"/>
                      </a:cubicBezTo>
                      <a:cubicBezTo>
                        <a:pt x="769" y="2421"/>
                        <a:pt x="1000" y="2513"/>
                        <a:pt x="1231" y="2513"/>
                      </a:cubicBezTo>
                      <a:cubicBezTo>
                        <a:pt x="1880" y="2513"/>
                        <a:pt x="2527" y="1781"/>
                        <a:pt x="2503" y="1068"/>
                      </a:cubicBezTo>
                      <a:cubicBezTo>
                        <a:pt x="2469" y="534"/>
                        <a:pt x="1969" y="0"/>
                        <a:pt x="1402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42"/>
                <p:cNvSpPr/>
                <p:nvPr/>
              </p:nvSpPr>
              <p:spPr>
                <a:xfrm>
                  <a:off x="5723747" y="3758343"/>
                  <a:ext cx="146323" cy="295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14213" extrusionOk="0">
                      <a:moveTo>
                        <a:pt x="3768" y="1"/>
                      </a:moveTo>
                      <a:cubicBezTo>
                        <a:pt x="3746" y="1"/>
                        <a:pt x="3724" y="1"/>
                        <a:pt x="3703" y="2"/>
                      </a:cubicBezTo>
                      <a:cubicBezTo>
                        <a:pt x="2702" y="35"/>
                        <a:pt x="1268" y="1369"/>
                        <a:pt x="801" y="2270"/>
                      </a:cubicBezTo>
                      <a:cubicBezTo>
                        <a:pt x="0" y="3738"/>
                        <a:pt x="667" y="6006"/>
                        <a:pt x="1034" y="7507"/>
                      </a:cubicBezTo>
                      <a:cubicBezTo>
                        <a:pt x="1234" y="8374"/>
                        <a:pt x="1434" y="9242"/>
                        <a:pt x="1668" y="10109"/>
                      </a:cubicBezTo>
                      <a:cubicBezTo>
                        <a:pt x="1868" y="10910"/>
                        <a:pt x="2068" y="11744"/>
                        <a:pt x="2268" y="12577"/>
                      </a:cubicBezTo>
                      <a:cubicBezTo>
                        <a:pt x="2640" y="14155"/>
                        <a:pt x="3125" y="14212"/>
                        <a:pt x="4551" y="14212"/>
                      </a:cubicBezTo>
                      <a:cubicBezTo>
                        <a:pt x="4662" y="14212"/>
                        <a:pt x="4780" y="14212"/>
                        <a:pt x="4904" y="14212"/>
                      </a:cubicBezTo>
                      <a:cubicBezTo>
                        <a:pt x="7038" y="14212"/>
                        <a:pt x="6505" y="12244"/>
                        <a:pt x="6505" y="10676"/>
                      </a:cubicBezTo>
                      <a:cubicBezTo>
                        <a:pt x="6505" y="8475"/>
                        <a:pt x="6805" y="3704"/>
                        <a:pt x="6672" y="1469"/>
                      </a:cubicBezTo>
                      <a:cubicBezTo>
                        <a:pt x="6656" y="1263"/>
                        <a:pt x="6622" y="1190"/>
                        <a:pt x="6573" y="1190"/>
                      </a:cubicBezTo>
                      <a:cubicBezTo>
                        <a:pt x="6454" y="1190"/>
                        <a:pt x="6250" y="1631"/>
                        <a:pt x="6039" y="1631"/>
                      </a:cubicBezTo>
                      <a:cubicBezTo>
                        <a:pt x="5960" y="1631"/>
                        <a:pt x="5881" y="1570"/>
                        <a:pt x="5804" y="1403"/>
                      </a:cubicBezTo>
                      <a:cubicBezTo>
                        <a:pt x="5414" y="654"/>
                        <a:pt x="4642" y="1"/>
                        <a:pt x="3768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42"/>
                <p:cNvSpPr/>
                <p:nvPr/>
              </p:nvSpPr>
              <p:spPr>
                <a:xfrm>
                  <a:off x="5758400" y="3963662"/>
                  <a:ext cx="307904" cy="118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5703" extrusionOk="0">
                      <a:moveTo>
                        <a:pt x="4875" y="1"/>
                      </a:moveTo>
                      <a:cubicBezTo>
                        <a:pt x="4197" y="1"/>
                        <a:pt x="3213" y="318"/>
                        <a:pt x="2703" y="399"/>
                      </a:cubicBezTo>
                      <a:cubicBezTo>
                        <a:pt x="1802" y="499"/>
                        <a:pt x="902" y="632"/>
                        <a:pt x="1" y="766"/>
                      </a:cubicBezTo>
                      <a:cubicBezTo>
                        <a:pt x="101" y="1867"/>
                        <a:pt x="234" y="2934"/>
                        <a:pt x="401" y="4001"/>
                      </a:cubicBezTo>
                      <a:cubicBezTo>
                        <a:pt x="501" y="4468"/>
                        <a:pt x="535" y="5035"/>
                        <a:pt x="701" y="5436"/>
                      </a:cubicBezTo>
                      <a:cubicBezTo>
                        <a:pt x="768" y="5536"/>
                        <a:pt x="802" y="5636"/>
                        <a:pt x="868" y="5703"/>
                      </a:cubicBezTo>
                      <a:cubicBezTo>
                        <a:pt x="1369" y="5603"/>
                        <a:pt x="1869" y="5536"/>
                        <a:pt x="2369" y="5502"/>
                      </a:cubicBezTo>
                      <a:cubicBezTo>
                        <a:pt x="3604" y="5369"/>
                        <a:pt x="4871" y="5336"/>
                        <a:pt x="6105" y="5269"/>
                      </a:cubicBezTo>
                      <a:cubicBezTo>
                        <a:pt x="7206" y="5169"/>
                        <a:pt x="8307" y="5069"/>
                        <a:pt x="9408" y="4935"/>
                      </a:cubicBezTo>
                      <a:cubicBezTo>
                        <a:pt x="11109" y="4769"/>
                        <a:pt x="13110" y="4935"/>
                        <a:pt x="14478" y="3701"/>
                      </a:cubicBezTo>
                      <a:cubicBezTo>
                        <a:pt x="14578" y="3634"/>
                        <a:pt x="14678" y="3534"/>
                        <a:pt x="14711" y="3434"/>
                      </a:cubicBezTo>
                      <a:cubicBezTo>
                        <a:pt x="14812" y="3067"/>
                        <a:pt x="14445" y="2801"/>
                        <a:pt x="14111" y="2667"/>
                      </a:cubicBezTo>
                      <a:cubicBezTo>
                        <a:pt x="12610" y="2067"/>
                        <a:pt x="10942" y="2133"/>
                        <a:pt x="9341" y="1867"/>
                      </a:cubicBezTo>
                      <a:cubicBezTo>
                        <a:pt x="8507" y="1700"/>
                        <a:pt x="7673" y="1466"/>
                        <a:pt x="6873" y="1133"/>
                      </a:cubicBezTo>
                      <a:cubicBezTo>
                        <a:pt x="6506" y="966"/>
                        <a:pt x="6039" y="799"/>
                        <a:pt x="5738" y="532"/>
                      </a:cubicBezTo>
                      <a:cubicBezTo>
                        <a:pt x="5572" y="432"/>
                        <a:pt x="5472" y="132"/>
                        <a:pt x="5305" y="65"/>
                      </a:cubicBezTo>
                      <a:cubicBezTo>
                        <a:pt x="5187" y="19"/>
                        <a:pt x="5040" y="1"/>
                        <a:pt x="48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42"/>
                <p:cNvSpPr/>
                <p:nvPr/>
              </p:nvSpPr>
              <p:spPr>
                <a:xfrm>
                  <a:off x="5595468" y="3303001"/>
                  <a:ext cx="294704" cy="62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7" h="29926" extrusionOk="0">
                      <a:moveTo>
                        <a:pt x="1364" y="1"/>
                      </a:moveTo>
                      <a:cubicBezTo>
                        <a:pt x="1286" y="1"/>
                        <a:pt x="1209" y="9"/>
                        <a:pt x="1134" y="28"/>
                      </a:cubicBezTo>
                      <a:cubicBezTo>
                        <a:pt x="300" y="194"/>
                        <a:pt x="100" y="1295"/>
                        <a:pt x="234" y="2129"/>
                      </a:cubicBezTo>
                      <a:cubicBezTo>
                        <a:pt x="400" y="3563"/>
                        <a:pt x="0" y="4864"/>
                        <a:pt x="100" y="6332"/>
                      </a:cubicBezTo>
                      <a:cubicBezTo>
                        <a:pt x="200" y="7700"/>
                        <a:pt x="534" y="9067"/>
                        <a:pt x="901" y="10402"/>
                      </a:cubicBezTo>
                      <a:cubicBezTo>
                        <a:pt x="1801" y="13804"/>
                        <a:pt x="1901" y="17774"/>
                        <a:pt x="2902" y="21143"/>
                      </a:cubicBezTo>
                      <a:cubicBezTo>
                        <a:pt x="2902" y="21209"/>
                        <a:pt x="2935" y="21243"/>
                        <a:pt x="2935" y="21276"/>
                      </a:cubicBezTo>
                      <a:cubicBezTo>
                        <a:pt x="3569" y="23745"/>
                        <a:pt x="4036" y="26213"/>
                        <a:pt x="4603" y="28681"/>
                      </a:cubicBezTo>
                      <a:cubicBezTo>
                        <a:pt x="4670" y="29015"/>
                        <a:pt x="4703" y="29816"/>
                        <a:pt x="5137" y="29916"/>
                      </a:cubicBezTo>
                      <a:cubicBezTo>
                        <a:pt x="5162" y="29923"/>
                        <a:pt x="5189" y="29926"/>
                        <a:pt x="5217" y="29926"/>
                      </a:cubicBezTo>
                      <a:cubicBezTo>
                        <a:pt x="5590" y="29926"/>
                        <a:pt x="6158" y="29335"/>
                        <a:pt x="6438" y="29148"/>
                      </a:cubicBezTo>
                      <a:cubicBezTo>
                        <a:pt x="7172" y="28681"/>
                        <a:pt x="7906" y="28748"/>
                        <a:pt x="8773" y="28648"/>
                      </a:cubicBezTo>
                      <a:cubicBezTo>
                        <a:pt x="9874" y="28515"/>
                        <a:pt x="10908" y="28214"/>
                        <a:pt x="11909" y="27814"/>
                      </a:cubicBezTo>
                      <a:cubicBezTo>
                        <a:pt x="12676" y="27481"/>
                        <a:pt x="13443" y="27014"/>
                        <a:pt x="13843" y="26280"/>
                      </a:cubicBezTo>
                      <a:cubicBezTo>
                        <a:pt x="14110" y="25779"/>
                        <a:pt x="14143" y="25179"/>
                        <a:pt x="14177" y="24578"/>
                      </a:cubicBezTo>
                      <a:cubicBezTo>
                        <a:pt x="14177" y="23011"/>
                        <a:pt x="13877" y="21510"/>
                        <a:pt x="13676" y="19975"/>
                      </a:cubicBezTo>
                      <a:cubicBezTo>
                        <a:pt x="13476" y="18407"/>
                        <a:pt x="13209" y="16840"/>
                        <a:pt x="12876" y="15272"/>
                      </a:cubicBezTo>
                      <a:cubicBezTo>
                        <a:pt x="12009" y="11236"/>
                        <a:pt x="11008" y="5865"/>
                        <a:pt x="7906" y="2896"/>
                      </a:cubicBezTo>
                      <a:cubicBezTo>
                        <a:pt x="7105" y="2129"/>
                        <a:pt x="6171" y="1562"/>
                        <a:pt x="5137" y="1128"/>
                      </a:cubicBezTo>
                      <a:cubicBezTo>
                        <a:pt x="4103" y="695"/>
                        <a:pt x="3036" y="395"/>
                        <a:pt x="1968" y="128"/>
                      </a:cubicBezTo>
                      <a:cubicBezTo>
                        <a:pt x="1776" y="56"/>
                        <a:pt x="1566" y="1"/>
                        <a:pt x="1364" y="1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42"/>
                <p:cNvSpPr/>
                <p:nvPr/>
              </p:nvSpPr>
              <p:spPr>
                <a:xfrm rot="2078426">
                  <a:off x="5162158" y="2609089"/>
                  <a:ext cx="63108" cy="2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6" h="1002" extrusionOk="0">
                      <a:moveTo>
                        <a:pt x="2535" y="1"/>
                      </a:moveTo>
                      <a:cubicBezTo>
                        <a:pt x="2269" y="101"/>
                        <a:pt x="2035" y="201"/>
                        <a:pt x="1768" y="301"/>
                      </a:cubicBezTo>
                      <a:cubicBezTo>
                        <a:pt x="1568" y="368"/>
                        <a:pt x="1368" y="434"/>
                        <a:pt x="1168" y="501"/>
                      </a:cubicBezTo>
                      <a:cubicBezTo>
                        <a:pt x="968" y="534"/>
                        <a:pt x="801" y="601"/>
                        <a:pt x="601" y="601"/>
                      </a:cubicBezTo>
                      <a:cubicBezTo>
                        <a:pt x="501" y="601"/>
                        <a:pt x="367" y="634"/>
                        <a:pt x="267" y="668"/>
                      </a:cubicBezTo>
                      <a:cubicBezTo>
                        <a:pt x="0" y="801"/>
                        <a:pt x="134" y="935"/>
                        <a:pt x="300" y="1001"/>
                      </a:cubicBezTo>
                      <a:lnTo>
                        <a:pt x="334" y="1001"/>
                      </a:lnTo>
                      <a:cubicBezTo>
                        <a:pt x="1234" y="968"/>
                        <a:pt x="2168" y="901"/>
                        <a:pt x="3036" y="668"/>
                      </a:cubicBezTo>
                      <a:cubicBezTo>
                        <a:pt x="3036" y="434"/>
                        <a:pt x="2836" y="234"/>
                        <a:pt x="2702" y="34"/>
                      </a:cubicBezTo>
                      <a:cubicBezTo>
                        <a:pt x="2669" y="34"/>
                        <a:pt x="2669" y="1"/>
                        <a:pt x="2635" y="1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42"/>
                <p:cNvSpPr/>
                <p:nvPr/>
              </p:nvSpPr>
              <p:spPr>
                <a:xfrm>
                  <a:off x="5596549" y="3500953"/>
                  <a:ext cx="141584" cy="414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1" h="19923" extrusionOk="0">
                      <a:moveTo>
                        <a:pt x="154" y="1"/>
                      </a:moveTo>
                      <a:cubicBezTo>
                        <a:pt x="72" y="1"/>
                        <a:pt x="0" y="79"/>
                        <a:pt x="48" y="175"/>
                      </a:cubicBezTo>
                      <a:cubicBezTo>
                        <a:pt x="1316" y="2443"/>
                        <a:pt x="1616" y="5112"/>
                        <a:pt x="2183" y="7614"/>
                      </a:cubicBezTo>
                      <a:cubicBezTo>
                        <a:pt x="2817" y="10249"/>
                        <a:pt x="3517" y="12884"/>
                        <a:pt x="4351" y="15486"/>
                      </a:cubicBezTo>
                      <a:cubicBezTo>
                        <a:pt x="4818" y="16954"/>
                        <a:pt x="5319" y="18421"/>
                        <a:pt x="5886" y="19856"/>
                      </a:cubicBezTo>
                      <a:cubicBezTo>
                        <a:pt x="5919" y="19889"/>
                        <a:pt x="5952" y="19923"/>
                        <a:pt x="6019" y="19923"/>
                      </a:cubicBezTo>
                      <a:cubicBezTo>
                        <a:pt x="6253" y="19856"/>
                        <a:pt x="6486" y="19756"/>
                        <a:pt x="6720" y="19689"/>
                      </a:cubicBezTo>
                      <a:cubicBezTo>
                        <a:pt x="6811" y="19659"/>
                        <a:pt x="6791" y="19518"/>
                        <a:pt x="6686" y="19518"/>
                      </a:cubicBezTo>
                      <a:cubicBezTo>
                        <a:pt x="6676" y="19518"/>
                        <a:pt x="6665" y="19519"/>
                        <a:pt x="6653" y="19522"/>
                      </a:cubicBezTo>
                      <a:lnTo>
                        <a:pt x="6052" y="19689"/>
                      </a:lnTo>
                      <a:cubicBezTo>
                        <a:pt x="5152" y="17120"/>
                        <a:pt x="4284" y="14519"/>
                        <a:pt x="3551" y="11883"/>
                      </a:cubicBezTo>
                      <a:cubicBezTo>
                        <a:pt x="2817" y="9282"/>
                        <a:pt x="2283" y="6646"/>
                        <a:pt x="1683" y="4044"/>
                      </a:cubicBezTo>
                      <a:cubicBezTo>
                        <a:pt x="1349" y="2643"/>
                        <a:pt x="982" y="1276"/>
                        <a:pt x="248" y="42"/>
                      </a:cubicBezTo>
                      <a:cubicBezTo>
                        <a:pt x="220" y="13"/>
                        <a:pt x="186" y="1"/>
                        <a:pt x="15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42"/>
                <p:cNvSpPr/>
                <p:nvPr/>
              </p:nvSpPr>
              <p:spPr>
                <a:xfrm>
                  <a:off x="5197450" y="3342282"/>
                  <a:ext cx="403569" cy="15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4" h="7650" extrusionOk="0">
                      <a:moveTo>
                        <a:pt x="204" y="0"/>
                      </a:moveTo>
                      <a:cubicBezTo>
                        <a:pt x="0" y="0"/>
                        <a:pt x="10" y="337"/>
                        <a:pt x="234" y="369"/>
                      </a:cubicBezTo>
                      <a:cubicBezTo>
                        <a:pt x="3136" y="803"/>
                        <a:pt x="6038" y="1403"/>
                        <a:pt x="8906" y="2137"/>
                      </a:cubicBezTo>
                      <a:cubicBezTo>
                        <a:pt x="10274" y="2471"/>
                        <a:pt x="11675" y="2871"/>
                        <a:pt x="13043" y="3271"/>
                      </a:cubicBezTo>
                      <a:cubicBezTo>
                        <a:pt x="14344" y="3672"/>
                        <a:pt x="15678" y="4072"/>
                        <a:pt x="16845" y="4739"/>
                      </a:cubicBezTo>
                      <a:cubicBezTo>
                        <a:pt x="17412" y="5073"/>
                        <a:pt x="17946" y="5473"/>
                        <a:pt x="18346" y="5973"/>
                      </a:cubicBezTo>
                      <a:cubicBezTo>
                        <a:pt x="18780" y="6474"/>
                        <a:pt x="18980" y="7007"/>
                        <a:pt x="19214" y="7575"/>
                      </a:cubicBezTo>
                      <a:cubicBezTo>
                        <a:pt x="19230" y="7625"/>
                        <a:pt x="19280" y="7650"/>
                        <a:pt x="19326" y="7650"/>
                      </a:cubicBezTo>
                      <a:cubicBezTo>
                        <a:pt x="19372" y="7650"/>
                        <a:pt x="19414" y="7625"/>
                        <a:pt x="19414" y="7575"/>
                      </a:cubicBezTo>
                      <a:cubicBezTo>
                        <a:pt x="19414" y="6574"/>
                        <a:pt x="18580" y="5606"/>
                        <a:pt x="17746" y="4939"/>
                      </a:cubicBezTo>
                      <a:cubicBezTo>
                        <a:pt x="16712" y="4139"/>
                        <a:pt x="15411" y="3672"/>
                        <a:pt x="14143" y="3271"/>
                      </a:cubicBezTo>
                      <a:cubicBezTo>
                        <a:pt x="11241" y="2337"/>
                        <a:pt x="8306" y="1570"/>
                        <a:pt x="5304" y="936"/>
                      </a:cubicBezTo>
                      <a:cubicBezTo>
                        <a:pt x="3636" y="603"/>
                        <a:pt x="1935" y="269"/>
                        <a:pt x="234" y="2"/>
                      </a:cubicBezTo>
                      <a:cubicBezTo>
                        <a:pt x="223" y="1"/>
                        <a:pt x="214" y="0"/>
                        <a:pt x="20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42"/>
                <p:cNvSpPr/>
                <p:nvPr/>
              </p:nvSpPr>
              <p:spPr>
                <a:xfrm>
                  <a:off x="5897780" y="3977028"/>
                  <a:ext cx="13200" cy="33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1600" extrusionOk="0">
                      <a:moveTo>
                        <a:pt x="586" y="1"/>
                      </a:moveTo>
                      <a:cubicBezTo>
                        <a:pt x="568" y="1"/>
                        <a:pt x="548" y="9"/>
                        <a:pt x="534" y="23"/>
                      </a:cubicBezTo>
                      <a:cubicBezTo>
                        <a:pt x="468" y="89"/>
                        <a:pt x="434" y="156"/>
                        <a:pt x="401" y="189"/>
                      </a:cubicBezTo>
                      <a:cubicBezTo>
                        <a:pt x="368" y="256"/>
                        <a:pt x="334" y="323"/>
                        <a:pt x="301" y="390"/>
                      </a:cubicBezTo>
                      <a:cubicBezTo>
                        <a:pt x="234" y="523"/>
                        <a:pt x="168" y="690"/>
                        <a:pt x="134" y="823"/>
                      </a:cubicBezTo>
                      <a:cubicBezTo>
                        <a:pt x="101" y="923"/>
                        <a:pt x="34" y="1057"/>
                        <a:pt x="1" y="1157"/>
                      </a:cubicBezTo>
                      <a:cubicBezTo>
                        <a:pt x="1" y="1257"/>
                        <a:pt x="1" y="1357"/>
                        <a:pt x="34" y="1457"/>
                      </a:cubicBezTo>
                      <a:cubicBezTo>
                        <a:pt x="89" y="1539"/>
                        <a:pt x="166" y="1599"/>
                        <a:pt x="248" y="1599"/>
                      </a:cubicBezTo>
                      <a:cubicBezTo>
                        <a:pt x="266" y="1599"/>
                        <a:pt x="283" y="1596"/>
                        <a:pt x="301" y="1590"/>
                      </a:cubicBezTo>
                      <a:cubicBezTo>
                        <a:pt x="434" y="1590"/>
                        <a:pt x="534" y="1524"/>
                        <a:pt x="534" y="1390"/>
                      </a:cubicBezTo>
                      <a:lnTo>
                        <a:pt x="534" y="1357"/>
                      </a:lnTo>
                      <a:lnTo>
                        <a:pt x="534" y="1290"/>
                      </a:lnTo>
                      <a:cubicBezTo>
                        <a:pt x="534" y="1290"/>
                        <a:pt x="534" y="1257"/>
                        <a:pt x="501" y="1224"/>
                      </a:cubicBezTo>
                      <a:lnTo>
                        <a:pt x="501" y="1190"/>
                      </a:lnTo>
                      <a:lnTo>
                        <a:pt x="501" y="1157"/>
                      </a:lnTo>
                      <a:cubicBezTo>
                        <a:pt x="501" y="1157"/>
                        <a:pt x="534" y="1123"/>
                        <a:pt x="534" y="1123"/>
                      </a:cubicBezTo>
                      <a:lnTo>
                        <a:pt x="534" y="1023"/>
                      </a:lnTo>
                      <a:lnTo>
                        <a:pt x="568" y="790"/>
                      </a:lnTo>
                      <a:cubicBezTo>
                        <a:pt x="601" y="690"/>
                        <a:pt x="601" y="556"/>
                        <a:pt x="635" y="456"/>
                      </a:cubicBezTo>
                      <a:cubicBezTo>
                        <a:pt x="635" y="323"/>
                        <a:pt x="635" y="189"/>
                        <a:pt x="635" y="56"/>
                      </a:cubicBezTo>
                      <a:cubicBezTo>
                        <a:pt x="635" y="17"/>
                        <a:pt x="612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42"/>
                <p:cNvSpPr/>
                <p:nvPr/>
              </p:nvSpPr>
              <p:spPr>
                <a:xfrm>
                  <a:off x="5926218" y="3980271"/>
                  <a:ext cx="12493" cy="30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1452" extrusionOk="0">
                      <a:moveTo>
                        <a:pt x="301" y="0"/>
                      </a:moveTo>
                      <a:cubicBezTo>
                        <a:pt x="201" y="0"/>
                        <a:pt x="134" y="67"/>
                        <a:pt x="134" y="167"/>
                      </a:cubicBezTo>
                      <a:lnTo>
                        <a:pt x="134" y="234"/>
                      </a:lnTo>
                      <a:cubicBezTo>
                        <a:pt x="134" y="234"/>
                        <a:pt x="134" y="267"/>
                        <a:pt x="134" y="267"/>
                      </a:cubicBezTo>
                      <a:cubicBezTo>
                        <a:pt x="100" y="334"/>
                        <a:pt x="100" y="367"/>
                        <a:pt x="100" y="400"/>
                      </a:cubicBezTo>
                      <a:cubicBezTo>
                        <a:pt x="67" y="500"/>
                        <a:pt x="67" y="601"/>
                        <a:pt x="67" y="701"/>
                      </a:cubicBezTo>
                      <a:lnTo>
                        <a:pt x="0" y="1001"/>
                      </a:lnTo>
                      <a:cubicBezTo>
                        <a:pt x="0" y="1068"/>
                        <a:pt x="0" y="1134"/>
                        <a:pt x="34" y="1201"/>
                      </a:cubicBezTo>
                      <a:cubicBezTo>
                        <a:pt x="34" y="1301"/>
                        <a:pt x="100" y="1368"/>
                        <a:pt x="201" y="1401"/>
                      </a:cubicBezTo>
                      <a:cubicBezTo>
                        <a:pt x="234" y="1434"/>
                        <a:pt x="276" y="1451"/>
                        <a:pt x="317" y="1451"/>
                      </a:cubicBezTo>
                      <a:cubicBezTo>
                        <a:pt x="359" y="1451"/>
                        <a:pt x="401" y="1434"/>
                        <a:pt x="434" y="1401"/>
                      </a:cubicBezTo>
                      <a:cubicBezTo>
                        <a:pt x="501" y="1368"/>
                        <a:pt x="567" y="1301"/>
                        <a:pt x="601" y="1201"/>
                      </a:cubicBezTo>
                      <a:cubicBezTo>
                        <a:pt x="601" y="1134"/>
                        <a:pt x="601" y="1068"/>
                        <a:pt x="601" y="1001"/>
                      </a:cubicBezTo>
                      <a:cubicBezTo>
                        <a:pt x="601" y="901"/>
                        <a:pt x="567" y="834"/>
                        <a:pt x="567" y="734"/>
                      </a:cubicBezTo>
                      <a:cubicBezTo>
                        <a:pt x="567" y="634"/>
                        <a:pt x="534" y="534"/>
                        <a:pt x="501" y="434"/>
                      </a:cubicBezTo>
                      <a:cubicBezTo>
                        <a:pt x="501" y="367"/>
                        <a:pt x="501" y="334"/>
                        <a:pt x="501" y="300"/>
                      </a:cubicBezTo>
                      <a:cubicBezTo>
                        <a:pt x="501" y="267"/>
                        <a:pt x="467" y="267"/>
                        <a:pt x="467" y="234"/>
                      </a:cubicBezTo>
                      <a:cubicBezTo>
                        <a:pt x="467" y="234"/>
                        <a:pt x="467" y="234"/>
                        <a:pt x="467" y="200"/>
                      </a:cubicBezTo>
                      <a:lnTo>
                        <a:pt x="467" y="167"/>
                      </a:lnTo>
                      <a:cubicBezTo>
                        <a:pt x="467" y="100"/>
                        <a:pt x="401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42"/>
                <p:cNvSpPr/>
                <p:nvPr/>
              </p:nvSpPr>
              <p:spPr>
                <a:xfrm>
                  <a:off x="5960184" y="3989521"/>
                  <a:ext cx="13200" cy="2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1412" extrusionOk="0">
                      <a:moveTo>
                        <a:pt x="248" y="0"/>
                      </a:moveTo>
                      <a:cubicBezTo>
                        <a:pt x="223" y="0"/>
                        <a:pt x="195" y="8"/>
                        <a:pt x="168" y="22"/>
                      </a:cubicBezTo>
                      <a:cubicBezTo>
                        <a:pt x="134" y="55"/>
                        <a:pt x="101" y="122"/>
                        <a:pt x="101" y="156"/>
                      </a:cubicBezTo>
                      <a:cubicBezTo>
                        <a:pt x="134" y="189"/>
                        <a:pt x="134" y="222"/>
                        <a:pt x="134" y="222"/>
                      </a:cubicBezTo>
                      <a:cubicBezTo>
                        <a:pt x="134" y="256"/>
                        <a:pt x="134" y="256"/>
                        <a:pt x="134" y="256"/>
                      </a:cubicBezTo>
                      <a:lnTo>
                        <a:pt x="134" y="289"/>
                      </a:lnTo>
                      <a:cubicBezTo>
                        <a:pt x="134" y="322"/>
                        <a:pt x="134" y="356"/>
                        <a:pt x="134" y="389"/>
                      </a:cubicBezTo>
                      <a:cubicBezTo>
                        <a:pt x="134" y="400"/>
                        <a:pt x="134" y="413"/>
                        <a:pt x="134" y="422"/>
                      </a:cubicBezTo>
                      <a:lnTo>
                        <a:pt x="134" y="522"/>
                      </a:lnTo>
                      <a:lnTo>
                        <a:pt x="134" y="589"/>
                      </a:lnTo>
                      <a:lnTo>
                        <a:pt x="134" y="623"/>
                      </a:lnTo>
                      <a:cubicBezTo>
                        <a:pt x="134" y="689"/>
                        <a:pt x="101" y="789"/>
                        <a:pt x="68" y="856"/>
                      </a:cubicBezTo>
                      <a:cubicBezTo>
                        <a:pt x="34" y="956"/>
                        <a:pt x="34" y="1056"/>
                        <a:pt x="34" y="1156"/>
                      </a:cubicBezTo>
                      <a:cubicBezTo>
                        <a:pt x="1" y="1256"/>
                        <a:pt x="101" y="1356"/>
                        <a:pt x="168" y="1390"/>
                      </a:cubicBezTo>
                      <a:cubicBezTo>
                        <a:pt x="209" y="1404"/>
                        <a:pt x="251" y="1412"/>
                        <a:pt x="290" y="1412"/>
                      </a:cubicBezTo>
                      <a:cubicBezTo>
                        <a:pt x="345" y="1412"/>
                        <a:pt x="395" y="1395"/>
                        <a:pt x="435" y="1356"/>
                      </a:cubicBezTo>
                      <a:cubicBezTo>
                        <a:pt x="468" y="1290"/>
                        <a:pt x="535" y="1256"/>
                        <a:pt x="568" y="1190"/>
                      </a:cubicBezTo>
                      <a:cubicBezTo>
                        <a:pt x="601" y="1123"/>
                        <a:pt x="635" y="1023"/>
                        <a:pt x="635" y="923"/>
                      </a:cubicBezTo>
                      <a:cubicBezTo>
                        <a:pt x="635" y="823"/>
                        <a:pt x="635" y="723"/>
                        <a:pt x="601" y="589"/>
                      </a:cubicBezTo>
                      <a:lnTo>
                        <a:pt x="601" y="623"/>
                      </a:lnTo>
                      <a:cubicBezTo>
                        <a:pt x="601" y="522"/>
                        <a:pt x="568" y="422"/>
                        <a:pt x="535" y="322"/>
                      </a:cubicBezTo>
                      <a:cubicBezTo>
                        <a:pt x="501" y="256"/>
                        <a:pt x="468" y="222"/>
                        <a:pt x="435" y="156"/>
                      </a:cubicBezTo>
                      <a:cubicBezTo>
                        <a:pt x="401" y="156"/>
                        <a:pt x="401" y="122"/>
                        <a:pt x="401" y="122"/>
                      </a:cubicBezTo>
                      <a:cubicBezTo>
                        <a:pt x="368" y="89"/>
                        <a:pt x="368" y="55"/>
                        <a:pt x="334" y="55"/>
                      </a:cubicBezTo>
                      <a:cubicBezTo>
                        <a:pt x="315" y="16"/>
                        <a:pt x="284" y="0"/>
                        <a:pt x="248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42"/>
                <p:cNvSpPr/>
                <p:nvPr/>
              </p:nvSpPr>
              <p:spPr>
                <a:xfrm>
                  <a:off x="5122739" y="2529573"/>
                  <a:ext cx="24799" cy="19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921" extrusionOk="0">
                      <a:moveTo>
                        <a:pt x="391" y="0"/>
                      </a:moveTo>
                      <a:cubicBezTo>
                        <a:pt x="280" y="0"/>
                        <a:pt x="167" y="32"/>
                        <a:pt x="58" y="104"/>
                      </a:cubicBezTo>
                      <a:cubicBezTo>
                        <a:pt x="1" y="133"/>
                        <a:pt x="42" y="211"/>
                        <a:pt x="97" y="211"/>
                      </a:cubicBezTo>
                      <a:cubicBezTo>
                        <a:pt x="106" y="211"/>
                        <a:pt x="116" y="209"/>
                        <a:pt x="125" y="204"/>
                      </a:cubicBezTo>
                      <a:cubicBezTo>
                        <a:pt x="171" y="185"/>
                        <a:pt x="223" y="177"/>
                        <a:pt x="277" y="177"/>
                      </a:cubicBezTo>
                      <a:cubicBezTo>
                        <a:pt x="414" y="177"/>
                        <a:pt x="562" y="232"/>
                        <a:pt x="659" y="304"/>
                      </a:cubicBezTo>
                      <a:cubicBezTo>
                        <a:pt x="725" y="371"/>
                        <a:pt x="792" y="471"/>
                        <a:pt x="859" y="538"/>
                      </a:cubicBezTo>
                      <a:cubicBezTo>
                        <a:pt x="892" y="638"/>
                        <a:pt x="925" y="771"/>
                        <a:pt x="959" y="871"/>
                      </a:cubicBezTo>
                      <a:cubicBezTo>
                        <a:pt x="982" y="906"/>
                        <a:pt x="1017" y="921"/>
                        <a:pt x="1054" y="921"/>
                      </a:cubicBezTo>
                      <a:cubicBezTo>
                        <a:pt x="1122" y="921"/>
                        <a:pt x="1192" y="870"/>
                        <a:pt x="1192" y="804"/>
                      </a:cubicBezTo>
                      <a:cubicBezTo>
                        <a:pt x="1166" y="412"/>
                        <a:pt x="792" y="0"/>
                        <a:pt x="391" y="0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42"/>
                <p:cNvSpPr/>
                <p:nvPr/>
              </p:nvSpPr>
              <p:spPr>
                <a:xfrm>
                  <a:off x="4884951" y="3180700"/>
                  <a:ext cx="297074" cy="50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1" h="2420" extrusionOk="0">
                      <a:moveTo>
                        <a:pt x="222" y="0"/>
                      </a:moveTo>
                      <a:cubicBezTo>
                        <a:pt x="49" y="0"/>
                        <a:pt x="1" y="239"/>
                        <a:pt x="189" y="270"/>
                      </a:cubicBezTo>
                      <a:cubicBezTo>
                        <a:pt x="3825" y="1204"/>
                        <a:pt x="7561" y="1871"/>
                        <a:pt x="11264" y="2272"/>
                      </a:cubicBezTo>
                      <a:cubicBezTo>
                        <a:pt x="11800" y="2346"/>
                        <a:pt x="12347" y="2420"/>
                        <a:pt x="12893" y="2420"/>
                      </a:cubicBezTo>
                      <a:cubicBezTo>
                        <a:pt x="13331" y="2420"/>
                        <a:pt x="13768" y="2372"/>
                        <a:pt x="14199" y="2238"/>
                      </a:cubicBezTo>
                      <a:cubicBezTo>
                        <a:pt x="14290" y="2177"/>
                        <a:pt x="14271" y="2034"/>
                        <a:pt x="14166" y="2034"/>
                      </a:cubicBezTo>
                      <a:cubicBezTo>
                        <a:pt x="14155" y="2034"/>
                        <a:pt x="14144" y="2035"/>
                        <a:pt x="14132" y="2038"/>
                      </a:cubicBezTo>
                      <a:cubicBezTo>
                        <a:pt x="13768" y="2155"/>
                        <a:pt x="13392" y="2195"/>
                        <a:pt x="13013" y="2195"/>
                      </a:cubicBezTo>
                      <a:cubicBezTo>
                        <a:pt x="12525" y="2195"/>
                        <a:pt x="12034" y="2128"/>
                        <a:pt x="11564" y="2071"/>
                      </a:cubicBezTo>
                      <a:cubicBezTo>
                        <a:pt x="10597" y="1938"/>
                        <a:pt x="9663" y="1805"/>
                        <a:pt x="8729" y="1671"/>
                      </a:cubicBezTo>
                      <a:cubicBezTo>
                        <a:pt x="6927" y="1404"/>
                        <a:pt x="5126" y="1071"/>
                        <a:pt x="3325" y="704"/>
                      </a:cubicBezTo>
                      <a:cubicBezTo>
                        <a:pt x="2291" y="470"/>
                        <a:pt x="1290" y="237"/>
                        <a:pt x="256" y="3"/>
                      </a:cubicBezTo>
                      <a:cubicBezTo>
                        <a:pt x="244" y="1"/>
                        <a:pt x="233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42"/>
                <p:cNvSpPr/>
                <p:nvPr/>
              </p:nvSpPr>
              <p:spPr>
                <a:xfrm>
                  <a:off x="4972071" y="2815838"/>
                  <a:ext cx="250136" cy="29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3" h="14390" extrusionOk="0">
                      <a:moveTo>
                        <a:pt x="3309" y="0"/>
                      </a:moveTo>
                      <a:cubicBezTo>
                        <a:pt x="3283" y="0"/>
                        <a:pt x="3257" y="12"/>
                        <a:pt x="3237" y="43"/>
                      </a:cubicBezTo>
                      <a:cubicBezTo>
                        <a:pt x="2770" y="610"/>
                        <a:pt x="2469" y="1310"/>
                        <a:pt x="2136" y="1944"/>
                      </a:cubicBezTo>
                      <a:cubicBezTo>
                        <a:pt x="1802" y="2611"/>
                        <a:pt x="1502" y="3245"/>
                        <a:pt x="1202" y="3912"/>
                      </a:cubicBezTo>
                      <a:cubicBezTo>
                        <a:pt x="668" y="5246"/>
                        <a:pt x="234" y="6647"/>
                        <a:pt x="134" y="8082"/>
                      </a:cubicBezTo>
                      <a:cubicBezTo>
                        <a:pt x="68" y="8682"/>
                        <a:pt x="1" y="9449"/>
                        <a:pt x="301" y="10016"/>
                      </a:cubicBezTo>
                      <a:cubicBezTo>
                        <a:pt x="635" y="10550"/>
                        <a:pt x="1369" y="10684"/>
                        <a:pt x="1902" y="10884"/>
                      </a:cubicBezTo>
                      <a:cubicBezTo>
                        <a:pt x="3470" y="11417"/>
                        <a:pt x="5038" y="11985"/>
                        <a:pt x="6606" y="12552"/>
                      </a:cubicBezTo>
                      <a:cubicBezTo>
                        <a:pt x="7440" y="12852"/>
                        <a:pt x="8307" y="13152"/>
                        <a:pt x="9141" y="13452"/>
                      </a:cubicBezTo>
                      <a:cubicBezTo>
                        <a:pt x="10041" y="13752"/>
                        <a:pt x="10909" y="14119"/>
                        <a:pt x="11809" y="14386"/>
                      </a:cubicBezTo>
                      <a:cubicBezTo>
                        <a:pt x="11820" y="14389"/>
                        <a:pt x="11829" y="14390"/>
                        <a:pt x="11839" y="14390"/>
                      </a:cubicBezTo>
                      <a:cubicBezTo>
                        <a:pt x="11957" y="14390"/>
                        <a:pt x="12033" y="14214"/>
                        <a:pt x="11909" y="14153"/>
                      </a:cubicBezTo>
                      <a:cubicBezTo>
                        <a:pt x="11242" y="13853"/>
                        <a:pt x="10508" y="13619"/>
                        <a:pt x="9808" y="13386"/>
                      </a:cubicBezTo>
                      <a:cubicBezTo>
                        <a:pt x="9074" y="13119"/>
                        <a:pt x="8340" y="12852"/>
                        <a:pt x="7606" y="12585"/>
                      </a:cubicBezTo>
                      <a:cubicBezTo>
                        <a:pt x="6172" y="12085"/>
                        <a:pt x="4704" y="11551"/>
                        <a:pt x="3237" y="11017"/>
                      </a:cubicBezTo>
                      <a:cubicBezTo>
                        <a:pt x="2536" y="10784"/>
                        <a:pt x="1836" y="10550"/>
                        <a:pt x="1135" y="10283"/>
                      </a:cubicBezTo>
                      <a:cubicBezTo>
                        <a:pt x="768" y="10117"/>
                        <a:pt x="535" y="9916"/>
                        <a:pt x="468" y="9516"/>
                      </a:cubicBezTo>
                      <a:cubicBezTo>
                        <a:pt x="368" y="9216"/>
                        <a:pt x="401" y="8849"/>
                        <a:pt x="401" y="8515"/>
                      </a:cubicBezTo>
                      <a:cubicBezTo>
                        <a:pt x="468" y="7114"/>
                        <a:pt x="835" y="5713"/>
                        <a:pt x="1335" y="4412"/>
                      </a:cubicBezTo>
                      <a:cubicBezTo>
                        <a:pt x="1635" y="3645"/>
                        <a:pt x="1969" y="2911"/>
                        <a:pt x="2336" y="2211"/>
                      </a:cubicBezTo>
                      <a:cubicBezTo>
                        <a:pt x="2703" y="1510"/>
                        <a:pt x="3137" y="843"/>
                        <a:pt x="3403" y="109"/>
                      </a:cubicBezTo>
                      <a:cubicBezTo>
                        <a:pt x="3427" y="63"/>
                        <a:pt x="3369" y="0"/>
                        <a:pt x="330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42"/>
                <p:cNvSpPr/>
                <p:nvPr/>
              </p:nvSpPr>
              <p:spPr>
                <a:xfrm>
                  <a:off x="5270933" y="2833196"/>
                  <a:ext cx="18064" cy="190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9182" extrusionOk="0">
                      <a:moveTo>
                        <a:pt x="707" y="0"/>
                      </a:moveTo>
                      <a:cubicBezTo>
                        <a:pt x="656" y="0"/>
                        <a:pt x="588" y="48"/>
                        <a:pt x="568" y="108"/>
                      </a:cubicBezTo>
                      <a:cubicBezTo>
                        <a:pt x="535" y="742"/>
                        <a:pt x="568" y="1409"/>
                        <a:pt x="535" y="2043"/>
                      </a:cubicBezTo>
                      <a:cubicBezTo>
                        <a:pt x="535" y="2744"/>
                        <a:pt x="501" y="3411"/>
                        <a:pt x="468" y="4078"/>
                      </a:cubicBezTo>
                      <a:cubicBezTo>
                        <a:pt x="401" y="5412"/>
                        <a:pt x="134" y="7881"/>
                        <a:pt x="1" y="9181"/>
                      </a:cubicBezTo>
                      <a:cubicBezTo>
                        <a:pt x="268" y="7881"/>
                        <a:pt x="635" y="5412"/>
                        <a:pt x="735" y="4078"/>
                      </a:cubicBezTo>
                      <a:cubicBezTo>
                        <a:pt x="768" y="3411"/>
                        <a:pt x="801" y="2710"/>
                        <a:pt x="801" y="2043"/>
                      </a:cubicBezTo>
                      <a:cubicBezTo>
                        <a:pt x="835" y="1409"/>
                        <a:pt x="868" y="709"/>
                        <a:pt x="768" y="75"/>
                      </a:cubicBezTo>
                      <a:cubicBezTo>
                        <a:pt x="768" y="22"/>
                        <a:pt x="741" y="0"/>
                        <a:pt x="70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42"/>
                <p:cNvSpPr/>
                <p:nvPr/>
              </p:nvSpPr>
              <p:spPr>
                <a:xfrm>
                  <a:off x="5480575" y="3583957"/>
                  <a:ext cx="25901" cy="4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2335" extrusionOk="0">
                      <a:moveTo>
                        <a:pt x="1061" y="1"/>
                      </a:moveTo>
                      <a:cubicBezTo>
                        <a:pt x="1010" y="1"/>
                        <a:pt x="959" y="26"/>
                        <a:pt x="924" y="85"/>
                      </a:cubicBezTo>
                      <a:cubicBezTo>
                        <a:pt x="724" y="418"/>
                        <a:pt x="590" y="785"/>
                        <a:pt x="457" y="1119"/>
                      </a:cubicBezTo>
                      <a:cubicBezTo>
                        <a:pt x="290" y="1486"/>
                        <a:pt x="157" y="1853"/>
                        <a:pt x="23" y="2186"/>
                      </a:cubicBezTo>
                      <a:cubicBezTo>
                        <a:pt x="1" y="2275"/>
                        <a:pt x="68" y="2335"/>
                        <a:pt x="134" y="2335"/>
                      </a:cubicBezTo>
                      <a:cubicBezTo>
                        <a:pt x="168" y="2335"/>
                        <a:pt x="201" y="2320"/>
                        <a:pt x="223" y="2286"/>
                      </a:cubicBezTo>
                      <a:cubicBezTo>
                        <a:pt x="390" y="1953"/>
                        <a:pt x="590" y="1619"/>
                        <a:pt x="757" y="1252"/>
                      </a:cubicBezTo>
                      <a:cubicBezTo>
                        <a:pt x="924" y="919"/>
                        <a:pt x="1091" y="585"/>
                        <a:pt x="1224" y="218"/>
                      </a:cubicBezTo>
                      <a:cubicBezTo>
                        <a:pt x="1246" y="88"/>
                        <a:pt x="1155" y="1"/>
                        <a:pt x="106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42"/>
                <p:cNvSpPr/>
                <p:nvPr/>
              </p:nvSpPr>
              <p:spPr>
                <a:xfrm>
                  <a:off x="5201877" y="2571751"/>
                  <a:ext cx="40536" cy="12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" h="603" extrusionOk="0">
                      <a:moveTo>
                        <a:pt x="1858" y="1"/>
                      </a:moveTo>
                      <a:cubicBezTo>
                        <a:pt x="1846" y="1"/>
                        <a:pt x="1834" y="3"/>
                        <a:pt x="1822" y="10"/>
                      </a:cubicBezTo>
                      <a:cubicBezTo>
                        <a:pt x="1688" y="76"/>
                        <a:pt x="1588" y="210"/>
                        <a:pt x="1455" y="276"/>
                      </a:cubicBezTo>
                      <a:cubicBezTo>
                        <a:pt x="1321" y="343"/>
                        <a:pt x="1155" y="377"/>
                        <a:pt x="1021" y="410"/>
                      </a:cubicBezTo>
                      <a:cubicBezTo>
                        <a:pt x="921" y="432"/>
                        <a:pt x="817" y="443"/>
                        <a:pt x="714" y="443"/>
                      </a:cubicBezTo>
                      <a:cubicBezTo>
                        <a:pt x="506" y="443"/>
                        <a:pt x="298" y="399"/>
                        <a:pt x="121" y="310"/>
                      </a:cubicBezTo>
                      <a:cubicBezTo>
                        <a:pt x="101" y="297"/>
                        <a:pt x="84" y="291"/>
                        <a:pt x="70" y="291"/>
                      </a:cubicBezTo>
                      <a:cubicBezTo>
                        <a:pt x="11" y="291"/>
                        <a:pt x="0" y="383"/>
                        <a:pt x="54" y="410"/>
                      </a:cubicBezTo>
                      <a:cubicBezTo>
                        <a:pt x="277" y="534"/>
                        <a:pt x="518" y="602"/>
                        <a:pt x="763" y="602"/>
                      </a:cubicBezTo>
                      <a:cubicBezTo>
                        <a:pt x="849" y="602"/>
                        <a:pt x="935" y="594"/>
                        <a:pt x="1021" y="577"/>
                      </a:cubicBezTo>
                      <a:cubicBezTo>
                        <a:pt x="1188" y="577"/>
                        <a:pt x="1355" y="510"/>
                        <a:pt x="1522" y="443"/>
                      </a:cubicBezTo>
                      <a:cubicBezTo>
                        <a:pt x="1688" y="377"/>
                        <a:pt x="1855" y="276"/>
                        <a:pt x="1922" y="110"/>
                      </a:cubicBezTo>
                      <a:cubicBezTo>
                        <a:pt x="1949" y="55"/>
                        <a:pt x="1910" y="1"/>
                        <a:pt x="1858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42"/>
                <p:cNvSpPr/>
                <p:nvPr/>
              </p:nvSpPr>
              <p:spPr>
                <a:xfrm>
                  <a:off x="4855578" y="3100315"/>
                  <a:ext cx="29851" cy="3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536" extrusionOk="0">
                      <a:moveTo>
                        <a:pt x="134" y="1"/>
                      </a:moveTo>
                      <a:cubicBezTo>
                        <a:pt x="84" y="1"/>
                        <a:pt x="34" y="34"/>
                        <a:pt x="34" y="101"/>
                      </a:cubicBezTo>
                      <a:cubicBezTo>
                        <a:pt x="1" y="434"/>
                        <a:pt x="134" y="801"/>
                        <a:pt x="368" y="1068"/>
                      </a:cubicBezTo>
                      <a:cubicBezTo>
                        <a:pt x="468" y="1202"/>
                        <a:pt x="601" y="1335"/>
                        <a:pt x="768" y="1402"/>
                      </a:cubicBezTo>
                      <a:cubicBezTo>
                        <a:pt x="835" y="1435"/>
                        <a:pt x="935" y="1468"/>
                        <a:pt x="1035" y="1502"/>
                      </a:cubicBezTo>
                      <a:cubicBezTo>
                        <a:pt x="1068" y="1535"/>
                        <a:pt x="1102" y="1535"/>
                        <a:pt x="1168" y="1535"/>
                      </a:cubicBezTo>
                      <a:lnTo>
                        <a:pt x="1302" y="1535"/>
                      </a:lnTo>
                      <a:cubicBezTo>
                        <a:pt x="1435" y="1502"/>
                        <a:pt x="1402" y="1335"/>
                        <a:pt x="1302" y="1302"/>
                      </a:cubicBezTo>
                      <a:cubicBezTo>
                        <a:pt x="1269" y="1268"/>
                        <a:pt x="1235" y="1268"/>
                        <a:pt x="1202" y="1235"/>
                      </a:cubicBezTo>
                      <a:lnTo>
                        <a:pt x="1102" y="1235"/>
                      </a:lnTo>
                      <a:cubicBezTo>
                        <a:pt x="1035" y="1202"/>
                        <a:pt x="968" y="1202"/>
                        <a:pt x="902" y="1168"/>
                      </a:cubicBezTo>
                      <a:cubicBezTo>
                        <a:pt x="768" y="1102"/>
                        <a:pt x="635" y="1001"/>
                        <a:pt x="535" y="901"/>
                      </a:cubicBezTo>
                      <a:cubicBezTo>
                        <a:pt x="335" y="668"/>
                        <a:pt x="234" y="401"/>
                        <a:pt x="234" y="101"/>
                      </a:cubicBezTo>
                      <a:cubicBezTo>
                        <a:pt x="234" y="34"/>
                        <a:pt x="18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42"/>
                <p:cNvSpPr/>
                <p:nvPr/>
              </p:nvSpPr>
              <p:spPr>
                <a:xfrm>
                  <a:off x="7327233" y="3485840"/>
                  <a:ext cx="568289" cy="701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8" h="33765" extrusionOk="0">
                      <a:moveTo>
                        <a:pt x="22301" y="11743"/>
                      </a:moveTo>
                      <a:cubicBezTo>
                        <a:pt x="22501" y="12644"/>
                        <a:pt x="22701" y="13578"/>
                        <a:pt x="22868" y="14512"/>
                      </a:cubicBezTo>
                      <a:cubicBezTo>
                        <a:pt x="23201" y="16113"/>
                        <a:pt x="23535" y="17714"/>
                        <a:pt x="23869" y="19349"/>
                      </a:cubicBezTo>
                      <a:cubicBezTo>
                        <a:pt x="22834" y="18948"/>
                        <a:pt x="21734" y="18615"/>
                        <a:pt x="20700" y="18248"/>
                      </a:cubicBezTo>
                      <a:lnTo>
                        <a:pt x="20666" y="18248"/>
                      </a:lnTo>
                      <a:cubicBezTo>
                        <a:pt x="19432" y="17814"/>
                        <a:pt x="18164" y="17380"/>
                        <a:pt x="16930" y="16947"/>
                      </a:cubicBezTo>
                      <a:cubicBezTo>
                        <a:pt x="15896" y="16613"/>
                        <a:pt x="14862" y="16246"/>
                        <a:pt x="13828" y="15879"/>
                      </a:cubicBezTo>
                      <a:cubicBezTo>
                        <a:pt x="15463" y="15246"/>
                        <a:pt x="17097" y="14612"/>
                        <a:pt x="18665" y="13811"/>
                      </a:cubicBezTo>
                      <a:cubicBezTo>
                        <a:pt x="19699" y="13311"/>
                        <a:pt x="20700" y="12744"/>
                        <a:pt x="21634" y="12077"/>
                      </a:cubicBezTo>
                      <a:cubicBezTo>
                        <a:pt x="21867" y="11977"/>
                        <a:pt x="22101" y="11843"/>
                        <a:pt x="22301" y="11743"/>
                      </a:cubicBezTo>
                      <a:close/>
                      <a:moveTo>
                        <a:pt x="5289" y="13511"/>
                      </a:moveTo>
                      <a:cubicBezTo>
                        <a:pt x="5389" y="13611"/>
                        <a:pt x="5522" y="13644"/>
                        <a:pt x="5689" y="13711"/>
                      </a:cubicBezTo>
                      <a:cubicBezTo>
                        <a:pt x="6022" y="13845"/>
                        <a:pt x="6356" y="13978"/>
                        <a:pt x="6690" y="14111"/>
                      </a:cubicBezTo>
                      <a:cubicBezTo>
                        <a:pt x="7323" y="14345"/>
                        <a:pt x="7957" y="14545"/>
                        <a:pt x="8591" y="14779"/>
                      </a:cubicBezTo>
                      <a:cubicBezTo>
                        <a:pt x="9758" y="15179"/>
                        <a:pt x="10926" y="15579"/>
                        <a:pt x="12060" y="15979"/>
                      </a:cubicBezTo>
                      <a:cubicBezTo>
                        <a:pt x="12060" y="15979"/>
                        <a:pt x="12027" y="15979"/>
                        <a:pt x="11993" y="16013"/>
                      </a:cubicBezTo>
                      <a:cubicBezTo>
                        <a:pt x="9658" y="16913"/>
                        <a:pt x="7323" y="17847"/>
                        <a:pt x="5122" y="19115"/>
                      </a:cubicBezTo>
                      <a:cubicBezTo>
                        <a:pt x="4621" y="19349"/>
                        <a:pt x="4154" y="19582"/>
                        <a:pt x="3654" y="19816"/>
                      </a:cubicBezTo>
                      <a:cubicBezTo>
                        <a:pt x="4188" y="17714"/>
                        <a:pt x="4722" y="15613"/>
                        <a:pt x="5289" y="13511"/>
                      </a:cubicBezTo>
                      <a:close/>
                      <a:moveTo>
                        <a:pt x="8603" y="0"/>
                      </a:moveTo>
                      <a:cubicBezTo>
                        <a:pt x="8512" y="0"/>
                        <a:pt x="8423" y="49"/>
                        <a:pt x="8357" y="168"/>
                      </a:cubicBezTo>
                      <a:cubicBezTo>
                        <a:pt x="8124" y="669"/>
                        <a:pt x="7991" y="1202"/>
                        <a:pt x="7824" y="1736"/>
                      </a:cubicBezTo>
                      <a:cubicBezTo>
                        <a:pt x="7657" y="2303"/>
                        <a:pt x="7524" y="2837"/>
                        <a:pt x="7357" y="3370"/>
                      </a:cubicBezTo>
                      <a:cubicBezTo>
                        <a:pt x="7023" y="4438"/>
                        <a:pt x="6723" y="5505"/>
                        <a:pt x="6423" y="6573"/>
                      </a:cubicBezTo>
                      <a:cubicBezTo>
                        <a:pt x="5822" y="8708"/>
                        <a:pt x="5222" y="10842"/>
                        <a:pt x="4655" y="13011"/>
                      </a:cubicBezTo>
                      <a:cubicBezTo>
                        <a:pt x="3521" y="17314"/>
                        <a:pt x="2420" y="21684"/>
                        <a:pt x="1453" y="26053"/>
                      </a:cubicBezTo>
                      <a:cubicBezTo>
                        <a:pt x="1186" y="27254"/>
                        <a:pt x="919" y="28488"/>
                        <a:pt x="685" y="29723"/>
                      </a:cubicBezTo>
                      <a:cubicBezTo>
                        <a:pt x="452" y="30924"/>
                        <a:pt x="152" y="32158"/>
                        <a:pt x="18" y="33392"/>
                      </a:cubicBezTo>
                      <a:cubicBezTo>
                        <a:pt x="0" y="33500"/>
                        <a:pt x="90" y="33560"/>
                        <a:pt x="186" y="33560"/>
                      </a:cubicBezTo>
                      <a:cubicBezTo>
                        <a:pt x="268" y="33560"/>
                        <a:pt x="355" y="33517"/>
                        <a:pt x="385" y="33425"/>
                      </a:cubicBezTo>
                      <a:cubicBezTo>
                        <a:pt x="719" y="32358"/>
                        <a:pt x="919" y="31290"/>
                        <a:pt x="1186" y="30190"/>
                      </a:cubicBezTo>
                      <a:cubicBezTo>
                        <a:pt x="1453" y="29122"/>
                        <a:pt x="1686" y="28055"/>
                        <a:pt x="1953" y="26954"/>
                      </a:cubicBezTo>
                      <a:cubicBezTo>
                        <a:pt x="2387" y="25119"/>
                        <a:pt x="2820" y="23285"/>
                        <a:pt x="3287" y="21417"/>
                      </a:cubicBezTo>
                      <a:cubicBezTo>
                        <a:pt x="3421" y="21317"/>
                        <a:pt x="3487" y="21083"/>
                        <a:pt x="3387" y="20950"/>
                      </a:cubicBezTo>
                      <a:cubicBezTo>
                        <a:pt x="3454" y="20883"/>
                        <a:pt x="3554" y="20816"/>
                        <a:pt x="3621" y="20783"/>
                      </a:cubicBezTo>
                      <a:cubicBezTo>
                        <a:pt x="3754" y="20683"/>
                        <a:pt x="3888" y="20583"/>
                        <a:pt x="4021" y="20483"/>
                      </a:cubicBezTo>
                      <a:cubicBezTo>
                        <a:pt x="4321" y="20283"/>
                        <a:pt x="4621" y="20116"/>
                        <a:pt x="4922" y="19916"/>
                      </a:cubicBezTo>
                      <a:cubicBezTo>
                        <a:pt x="5522" y="19549"/>
                        <a:pt x="6156" y="19215"/>
                        <a:pt x="6790" y="18882"/>
                      </a:cubicBezTo>
                      <a:cubicBezTo>
                        <a:pt x="8057" y="18214"/>
                        <a:pt x="9392" y="17647"/>
                        <a:pt x="10726" y="17114"/>
                      </a:cubicBezTo>
                      <a:cubicBezTo>
                        <a:pt x="11460" y="16813"/>
                        <a:pt x="12160" y="16547"/>
                        <a:pt x="12894" y="16246"/>
                      </a:cubicBezTo>
                      <a:cubicBezTo>
                        <a:pt x="15262" y="17047"/>
                        <a:pt x="17631" y="17881"/>
                        <a:pt x="19999" y="18681"/>
                      </a:cubicBezTo>
                      <a:cubicBezTo>
                        <a:pt x="20700" y="18948"/>
                        <a:pt x="21433" y="19182"/>
                        <a:pt x="22134" y="19449"/>
                      </a:cubicBezTo>
                      <a:cubicBezTo>
                        <a:pt x="22768" y="19649"/>
                        <a:pt x="23368" y="19882"/>
                        <a:pt x="24002" y="20082"/>
                      </a:cubicBezTo>
                      <a:cubicBezTo>
                        <a:pt x="24469" y="22284"/>
                        <a:pt x="24903" y="24486"/>
                        <a:pt x="25336" y="26687"/>
                      </a:cubicBezTo>
                      <a:cubicBezTo>
                        <a:pt x="25570" y="27821"/>
                        <a:pt x="25803" y="28955"/>
                        <a:pt x="26037" y="30090"/>
                      </a:cubicBezTo>
                      <a:cubicBezTo>
                        <a:pt x="26137" y="30657"/>
                        <a:pt x="26270" y="31257"/>
                        <a:pt x="26370" y="31824"/>
                      </a:cubicBezTo>
                      <a:cubicBezTo>
                        <a:pt x="26470" y="32391"/>
                        <a:pt x="26570" y="33025"/>
                        <a:pt x="26771" y="33559"/>
                      </a:cubicBezTo>
                      <a:cubicBezTo>
                        <a:pt x="26817" y="33697"/>
                        <a:pt x="26941" y="33765"/>
                        <a:pt x="27061" y="33765"/>
                      </a:cubicBezTo>
                      <a:cubicBezTo>
                        <a:pt x="27202" y="33765"/>
                        <a:pt x="27338" y="33672"/>
                        <a:pt x="27338" y="33492"/>
                      </a:cubicBezTo>
                      <a:cubicBezTo>
                        <a:pt x="27304" y="32992"/>
                        <a:pt x="27204" y="32491"/>
                        <a:pt x="27104" y="31991"/>
                      </a:cubicBezTo>
                      <a:cubicBezTo>
                        <a:pt x="27004" y="31491"/>
                        <a:pt x="26904" y="30990"/>
                        <a:pt x="26804" y="30490"/>
                      </a:cubicBezTo>
                      <a:cubicBezTo>
                        <a:pt x="26604" y="29456"/>
                        <a:pt x="26370" y="28422"/>
                        <a:pt x="26170" y="27388"/>
                      </a:cubicBezTo>
                      <a:cubicBezTo>
                        <a:pt x="25770" y="25353"/>
                        <a:pt x="25370" y="23351"/>
                        <a:pt x="24936" y="21317"/>
                      </a:cubicBezTo>
                      <a:cubicBezTo>
                        <a:pt x="24836" y="20883"/>
                        <a:pt x="24769" y="20449"/>
                        <a:pt x="24669" y="20016"/>
                      </a:cubicBezTo>
                      <a:cubicBezTo>
                        <a:pt x="24736" y="19916"/>
                        <a:pt x="24702" y="19749"/>
                        <a:pt x="24602" y="19649"/>
                      </a:cubicBezTo>
                      <a:cubicBezTo>
                        <a:pt x="23869" y="16146"/>
                        <a:pt x="23135" y="12644"/>
                        <a:pt x="22401" y="9141"/>
                      </a:cubicBezTo>
                      <a:cubicBezTo>
                        <a:pt x="22134" y="8007"/>
                        <a:pt x="21900" y="6906"/>
                        <a:pt x="21667" y="5772"/>
                      </a:cubicBezTo>
                      <a:cubicBezTo>
                        <a:pt x="21400" y="4605"/>
                        <a:pt x="21200" y="3437"/>
                        <a:pt x="20800" y="2303"/>
                      </a:cubicBezTo>
                      <a:cubicBezTo>
                        <a:pt x="20784" y="2223"/>
                        <a:pt x="20700" y="2182"/>
                        <a:pt x="20619" y="2182"/>
                      </a:cubicBezTo>
                      <a:cubicBezTo>
                        <a:pt x="20532" y="2182"/>
                        <a:pt x="20449" y="2232"/>
                        <a:pt x="20466" y="2336"/>
                      </a:cubicBezTo>
                      <a:cubicBezTo>
                        <a:pt x="20566" y="3370"/>
                        <a:pt x="20800" y="4338"/>
                        <a:pt x="21000" y="5339"/>
                      </a:cubicBezTo>
                      <a:cubicBezTo>
                        <a:pt x="21200" y="6373"/>
                        <a:pt x="21400" y="7407"/>
                        <a:pt x="21634" y="8441"/>
                      </a:cubicBezTo>
                      <a:cubicBezTo>
                        <a:pt x="21834" y="9375"/>
                        <a:pt x="22001" y="10309"/>
                        <a:pt x="22201" y="11243"/>
                      </a:cubicBezTo>
                      <a:cubicBezTo>
                        <a:pt x="21634" y="11476"/>
                        <a:pt x="21100" y="11776"/>
                        <a:pt x="20533" y="12043"/>
                      </a:cubicBezTo>
                      <a:cubicBezTo>
                        <a:pt x="19932" y="12344"/>
                        <a:pt x="19299" y="12644"/>
                        <a:pt x="18665" y="12911"/>
                      </a:cubicBezTo>
                      <a:cubicBezTo>
                        <a:pt x="17431" y="13511"/>
                        <a:pt x="16163" y="14111"/>
                        <a:pt x="14895" y="14679"/>
                      </a:cubicBezTo>
                      <a:cubicBezTo>
                        <a:pt x="14228" y="14979"/>
                        <a:pt x="13561" y="15279"/>
                        <a:pt x="12927" y="15579"/>
                      </a:cubicBezTo>
                      <a:cubicBezTo>
                        <a:pt x="11727" y="15179"/>
                        <a:pt x="10526" y="14779"/>
                        <a:pt x="9325" y="14378"/>
                      </a:cubicBezTo>
                      <a:cubicBezTo>
                        <a:pt x="8624" y="14145"/>
                        <a:pt x="7924" y="13911"/>
                        <a:pt x="7257" y="13678"/>
                      </a:cubicBezTo>
                      <a:cubicBezTo>
                        <a:pt x="6890" y="13578"/>
                        <a:pt x="6523" y="13444"/>
                        <a:pt x="6156" y="13344"/>
                      </a:cubicBezTo>
                      <a:cubicBezTo>
                        <a:pt x="5922" y="13278"/>
                        <a:pt x="5656" y="13177"/>
                        <a:pt x="5389" y="13177"/>
                      </a:cubicBezTo>
                      <a:cubicBezTo>
                        <a:pt x="5889" y="11309"/>
                        <a:pt x="6389" y="9475"/>
                        <a:pt x="6890" y="7607"/>
                      </a:cubicBezTo>
                      <a:cubicBezTo>
                        <a:pt x="7223" y="6439"/>
                        <a:pt x="7590" y="5238"/>
                        <a:pt x="7924" y="4071"/>
                      </a:cubicBezTo>
                      <a:cubicBezTo>
                        <a:pt x="8091" y="3471"/>
                        <a:pt x="8257" y="2870"/>
                        <a:pt x="8458" y="2270"/>
                      </a:cubicBezTo>
                      <a:cubicBezTo>
                        <a:pt x="8624" y="1669"/>
                        <a:pt x="8858" y="1069"/>
                        <a:pt x="8958" y="435"/>
                      </a:cubicBezTo>
                      <a:cubicBezTo>
                        <a:pt x="8980" y="210"/>
                        <a:pt x="8790" y="0"/>
                        <a:pt x="86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42"/>
                <p:cNvSpPr/>
                <p:nvPr/>
              </p:nvSpPr>
              <p:spPr>
                <a:xfrm>
                  <a:off x="7021802" y="2743061"/>
                  <a:ext cx="472230" cy="427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7" h="20567" extrusionOk="0">
                      <a:moveTo>
                        <a:pt x="18845" y="1"/>
                      </a:moveTo>
                      <a:cubicBezTo>
                        <a:pt x="17687" y="1"/>
                        <a:pt x="16865" y="1107"/>
                        <a:pt x="16379" y="2443"/>
                      </a:cubicBezTo>
                      <a:cubicBezTo>
                        <a:pt x="16012" y="3410"/>
                        <a:pt x="15812" y="4444"/>
                        <a:pt x="15578" y="5445"/>
                      </a:cubicBezTo>
                      <a:cubicBezTo>
                        <a:pt x="15245" y="6846"/>
                        <a:pt x="14878" y="7947"/>
                        <a:pt x="14244" y="9281"/>
                      </a:cubicBezTo>
                      <a:cubicBezTo>
                        <a:pt x="13811" y="10115"/>
                        <a:pt x="13410" y="10982"/>
                        <a:pt x="12877" y="11750"/>
                      </a:cubicBezTo>
                      <a:cubicBezTo>
                        <a:pt x="12243" y="12650"/>
                        <a:pt x="11476" y="13451"/>
                        <a:pt x="10608" y="14118"/>
                      </a:cubicBezTo>
                      <a:cubicBezTo>
                        <a:pt x="8974" y="15385"/>
                        <a:pt x="7039" y="16286"/>
                        <a:pt x="5104" y="17020"/>
                      </a:cubicBezTo>
                      <a:cubicBezTo>
                        <a:pt x="4004" y="17420"/>
                        <a:pt x="2903" y="17821"/>
                        <a:pt x="1769" y="18154"/>
                      </a:cubicBezTo>
                      <a:cubicBezTo>
                        <a:pt x="1001" y="18388"/>
                        <a:pt x="1" y="18855"/>
                        <a:pt x="201" y="19488"/>
                      </a:cubicBezTo>
                      <a:lnTo>
                        <a:pt x="201" y="19455"/>
                      </a:lnTo>
                      <a:cubicBezTo>
                        <a:pt x="268" y="19689"/>
                        <a:pt x="501" y="19955"/>
                        <a:pt x="968" y="20222"/>
                      </a:cubicBezTo>
                      <a:cubicBezTo>
                        <a:pt x="1483" y="20493"/>
                        <a:pt x="2063" y="20566"/>
                        <a:pt x="2620" y="20566"/>
                      </a:cubicBezTo>
                      <a:cubicBezTo>
                        <a:pt x="2750" y="20566"/>
                        <a:pt x="2877" y="20562"/>
                        <a:pt x="3003" y="20556"/>
                      </a:cubicBezTo>
                      <a:cubicBezTo>
                        <a:pt x="6505" y="20489"/>
                        <a:pt x="9974" y="20089"/>
                        <a:pt x="13377" y="19355"/>
                      </a:cubicBezTo>
                      <a:cubicBezTo>
                        <a:pt x="14444" y="19121"/>
                        <a:pt x="15612" y="18821"/>
                        <a:pt x="16446" y="18054"/>
                      </a:cubicBezTo>
                      <a:cubicBezTo>
                        <a:pt x="16946" y="17554"/>
                        <a:pt x="17313" y="16920"/>
                        <a:pt x="17647" y="16253"/>
                      </a:cubicBezTo>
                      <a:cubicBezTo>
                        <a:pt x="19114" y="13417"/>
                        <a:pt x="20115" y="10382"/>
                        <a:pt x="21116" y="7346"/>
                      </a:cubicBezTo>
                      <a:cubicBezTo>
                        <a:pt x="21883" y="5078"/>
                        <a:pt x="22717" y="2109"/>
                        <a:pt x="20282" y="508"/>
                      </a:cubicBezTo>
                      <a:cubicBezTo>
                        <a:pt x="19756" y="155"/>
                        <a:pt x="19277" y="1"/>
                        <a:pt x="18845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42"/>
                <p:cNvSpPr/>
                <p:nvPr/>
              </p:nvSpPr>
              <p:spPr>
                <a:xfrm>
                  <a:off x="7261025" y="2768318"/>
                  <a:ext cx="757933" cy="790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61" h="38022" extrusionOk="0">
                      <a:moveTo>
                        <a:pt x="24563" y="0"/>
                      </a:moveTo>
                      <a:cubicBezTo>
                        <a:pt x="22813" y="0"/>
                        <a:pt x="21065" y="485"/>
                        <a:pt x="19481" y="1595"/>
                      </a:cubicBezTo>
                      <a:cubicBezTo>
                        <a:pt x="13911" y="5464"/>
                        <a:pt x="14978" y="11569"/>
                        <a:pt x="14978" y="17406"/>
                      </a:cubicBezTo>
                      <a:cubicBezTo>
                        <a:pt x="14978" y="20975"/>
                        <a:pt x="15512" y="24711"/>
                        <a:pt x="14511" y="27580"/>
                      </a:cubicBezTo>
                      <a:cubicBezTo>
                        <a:pt x="13811" y="29615"/>
                        <a:pt x="12310" y="31216"/>
                        <a:pt x="9274" y="32017"/>
                      </a:cubicBezTo>
                      <a:cubicBezTo>
                        <a:pt x="7006" y="32650"/>
                        <a:pt x="4738" y="33251"/>
                        <a:pt x="2436" y="33885"/>
                      </a:cubicBezTo>
                      <a:cubicBezTo>
                        <a:pt x="1702" y="34085"/>
                        <a:pt x="902" y="34318"/>
                        <a:pt x="535" y="34985"/>
                      </a:cubicBezTo>
                      <a:cubicBezTo>
                        <a:pt x="1" y="35886"/>
                        <a:pt x="668" y="37120"/>
                        <a:pt x="1602" y="37587"/>
                      </a:cubicBezTo>
                      <a:cubicBezTo>
                        <a:pt x="2216" y="37916"/>
                        <a:pt x="2901" y="38000"/>
                        <a:pt x="3602" y="38000"/>
                      </a:cubicBezTo>
                      <a:cubicBezTo>
                        <a:pt x="3968" y="38000"/>
                        <a:pt x="4338" y="37977"/>
                        <a:pt x="4704" y="37954"/>
                      </a:cubicBezTo>
                      <a:cubicBezTo>
                        <a:pt x="6731" y="37841"/>
                        <a:pt x="8768" y="37781"/>
                        <a:pt x="10804" y="37781"/>
                      </a:cubicBezTo>
                      <a:cubicBezTo>
                        <a:pt x="12354" y="37781"/>
                        <a:pt x="13903" y="37815"/>
                        <a:pt x="15445" y="37887"/>
                      </a:cubicBezTo>
                      <a:cubicBezTo>
                        <a:pt x="16807" y="37941"/>
                        <a:pt x="18177" y="38022"/>
                        <a:pt x="19547" y="38022"/>
                      </a:cubicBezTo>
                      <a:cubicBezTo>
                        <a:pt x="20762" y="38022"/>
                        <a:pt x="21977" y="37958"/>
                        <a:pt x="23184" y="37754"/>
                      </a:cubicBezTo>
                      <a:cubicBezTo>
                        <a:pt x="25486" y="37387"/>
                        <a:pt x="29255" y="36053"/>
                        <a:pt x="30323" y="33751"/>
                      </a:cubicBezTo>
                      <a:cubicBezTo>
                        <a:pt x="32724" y="28547"/>
                        <a:pt x="34459" y="23010"/>
                        <a:pt x="35493" y="17339"/>
                      </a:cubicBezTo>
                      <a:cubicBezTo>
                        <a:pt x="36294" y="12836"/>
                        <a:pt x="36460" y="7666"/>
                        <a:pt x="33391" y="4230"/>
                      </a:cubicBezTo>
                      <a:cubicBezTo>
                        <a:pt x="31168" y="1723"/>
                        <a:pt x="27863" y="0"/>
                        <a:pt x="245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42"/>
                <p:cNvSpPr/>
                <p:nvPr/>
              </p:nvSpPr>
              <p:spPr>
                <a:xfrm>
                  <a:off x="7137609" y="3910154"/>
                  <a:ext cx="136615" cy="244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2" h="11762" extrusionOk="0">
                      <a:moveTo>
                        <a:pt x="3447" y="0"/>
                      </a:moveTo>
                      <a:cubicBezTo>
                        <a:pt x="2922" y="0"/>
                        <a:pt x="2407" y="200"/>
                        <a:pt x="2035" y="571"/>
                      </a:cubicBezTo>
                      <a:cubicBezTo>
                        <a:pt x="1635" y="971"/>
                        <a:pt x="701" y="771"/>
                        <a:pt x="534" y="1305"/>
                      </a:cubicBezTo>
                      <a:cubicBezTo>
                        <a:pt x="0" y="3173"/>
                        <a:pt x="534" y="5875"/>
                        <a:pt x="334" y="7810"/>
                      </a:cubicBezTo>
                      <a:cubicBezTo>
                        <a:pt x="301" y="8410"/>
                        <a:pt x="234" y="8977"/>
                        <a:pt x="167" y="9544"/>
                      </a:cubicBezTo>
                      <a:cubicBezTo>
                        <a:pt x="134" y="9844"/>
                        <a:pt x="134" y="10145"/>
                        <a:pt x="234" y="10411"/>
                      </a:cubicBezTo>
                      <a:cubicBezTo>
                        <a:pt x="367" y="10745"/>
                        <a:pt x="667" y="11312"/>
                        <a:pt x="968" y="11546"/>
                      </a:cubicBezTo>
                      <a:cubicBezTo>
                        <a:pt x="1210" y="11715"/>
                        <a:pt x="1522" y="11762"/>
                        <a:pt x="1828" y="11762"/>
                      </a:cubicBezTo>
                      <a:cubicBezTo>
                        <a:pt x="1944" y="11762"/>
                        <a:pt x="2059" y="11755"/>
                        <a:pt x="2169" y="11746"/>
                      </a:cubicBezTo>
                      <a:lnTo>
                        <a:pt x="4203" y="11679"/>
                      </a:lnTo>
                      <a:cubicBezTo>
                        <a:pt x="4737" y="11646"/>
                        <a:pt x="5337" y="11612"/>
                        <a:pt x="5704" y="11212"/>
                      </a:cubicBezTo>
                      <a:cubicBezTo>
                        <a:pt x="5971" y="10945"/>
                        <a:pt x="6038" y="10545"/>
                        <a:pt x="6138" y="10178"/>
                      </a:cubicBezTo>
                      <a:cubicBezTo>
                        <a:pt x="6271" y="9511"/>
                        <a:pt x="6338" y="8844"/>
                        <a:pt x="6372" y="8210"/>
                      </a:cubicBezTo>
                      <a:lnTo>
                        <a:pt x="6405" y="8210"/>
                      </a:lnTo>
                      <a:cubicBezTo>
                        <a:pt x="6472" y="7243"/>
                        <a:pt x="6472" y="6309"/>
                        <a:pt x="6538" y="5341"/>
                      </a:cubicBezTo>
                      <a:cubicBezTo>
                        <a:pt x="6572" y="4441"/>
                        <a:pt x="6505" y="3473"/>
                        <a:pt x="6372" y="2573"/>
                      </a:cubicBezTo>
                      <a:cubicBezTo>
                        <a:pt x="6338" y="2106"/>
                        <a:pt x="6238" y="1672"/>
                        <a:pt x="6005" y="1272"/>
                      </a:cubicBezTo>
                      <a:cubicBezTo>
                        <a:pt x="5804" y="938"/>
                        <a:pt x="5504" y="705"/>
                        <a:pt x="5171" y="504"/>
                      </a:cubicBezTo>
                      <a:cubicBezTo>
                        <a:pt x="4704" y="204"/>
                        <a:pt x="4137" y="4"/>
                        <a:pt x="3570" y="4"/>
                      </a:cubicBezTo>
                      <a:cubicBezTo>
                        <a:pt x="3529" y="2"/>
                        <a:pt x="3488" y="0"/>
                        <a:pt x="3447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2252;p42"/>
                <p:cNvSpPr/>
                <p:nvPr/>
              </p:nvSpPr>
              <p:spPr>
                <a:xfrm>
                  <a:off x="6965634" y="4075083"/>
                  <a:ext cx="309297" cy="12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9" h="5927" extrusionOk="0">
                      <a:moveTo>
                        <a:pt x="8521" y="0"/>
                      </a:moveTo>
                      <a:cubicBezTo>
                        <a:pt x="8302" y="0"/>
                        <a:pt x="8107" y="70"/>
                        <a:pt x="7973" y="276"/>
                      </a:cubicBezTo>
                      <a:cubicBezTo>
                        <a:pt x="7840" y="509"/>
                        <a:pt x="7806" y="810"/>
                        <a:pt x="7673" y="1043"/>
                      </a:cubicBezTo>
                      <a:cubicBezTo>
                        <a:pt x="7339" y="1677"/>
                        <a:pt x="6539" y="1910"/>
                        <a:pt x="5838" y="2077"/>
                      </a:cubicBezTo>
                      <a:cubicBezTo>
                        <a:pt x="4304" y="2444"/>
                        <a:pt x="2769" y="2944"/>
                        <a:pt x="1302" y="3578"/>
                      </a:cubicBezTo>
                      <a:cubicBezTo>
                        <a:pt x="901" y="3745"/>
                        <a:pt x="501" y="3945"/>
                        <a:pt x="268" y="4312"/>
                      </a:cubicBezTo>
                      <a:cubicBezTo>
                        <a:pt x="1" y="4746"/>
                        <a:pt x="67" y="5213"/>
                        <a:pt x="468" y="5546"/>
                      </a:cubicBezTo>
                      <a:cubicBezTo>
                        <a:pt x="748" y="5784"/>
                        <a:pt x="1043" y="5826"/>
                        <a:pt x="1360" y="5826"/>
                      </a:cubicBezTo>
                      <a:cubicBezTo>
                        <a:pt x="1534" y="5826"/>
                        <a:pt x="1714" y="5813"/>
                        <a:pt x="1902" y="5813"/>
                      </a:cubicBezTo>
                      <a:cubicBezTo>
                        <a:pt x="2469" y="5847"/>
                        <a:pt x="3070" y="5880"/>
                        <a:pt x="3637" y="5913"/>
                      </a:cubicBezTo>
                      <a:cubicBezTo>
                        <a:pt x="3923" y="5922"/>
                        <a:pt x="4209" y="5926"/>
                        <a:pt x="4495" y="5926"/>
                      </a:cubicBezTo>
                      <a:cubicBezTo>
                        <a:pt x="6344" y="5926"/>
                        <a:pt x="8197" y="5753"/>
                        <a:pt x="10075" y="5580"/>
                      </a:cubicBezTo>
                      <a:cubicBezTo>
                        <a:pt x="11009" y="5480"/>
                        <a:pt x="11943" y="5413"/>
                        <a:pt x="12877" y="5313"/>
                      </a:cubicBezTo>
                      <a:cubicBezTo>
                        <a:pt x="13227" y="5272"/>
                        <a:pt x="13603" y="5243"/>
                        <a:pt x="13973" y="5243"/>
                      </a:cubicBezTo>
                      <a:cubicBezTo>
                        <a:pt x="14202" y="5243"/>
                        <a:pt x="14428" y="5254"/>
                        <a:pt x="14645" y="5279"/>
                      </a:cubicBezTo>
                      <a:cubicBezTo>
                        <a:pt x="14745" y="5113"/>
                        <a:pt x="14778" y="4879"/>
                        <a:pt x="14778" y="4679"/>
                      </a:cubicBezTo>
                      <a:cubicBezTo>
                        <a:pt x="14778" y="3512"/>
                        <a:pt x="14878" y="2311"/>
                        <a:pt x="14778" y="1143"/>
                      </a:cubicBezTo>
                      <a:cubicBezTo>
                        <a:pt x="14759" y="778"/>
                        <a:pt x="14574" y="701"/>
                        <a:pt x="14318" y="701"/>
                      </a:cubicBezTo>
                      <a:cubicBezTo>
                        <a:pt x="14130" y="701"/>
                        <a:pt x="13904" y="743"/>
                        <a:pt x="13677" y="743"/>
                      </a:cubicBezTo>
                      <a:cubicBezTo>
                        <a:pt x="13077" y="743"/>
                        <a:pt x="12443" y="676"/>
                        <a:pt x="11809" y="609"/>
                      </a:cubicBezTo>
                      <a:cubicBezTo>
                        <a:pt x="11109" y="543"/>
                        <a:pt x="10375" y="443"/>
                        <a:pt x="9674" y="276"/>
                      </a:cubicBezTo>
                      <a:cubicBezTo>
                        <a:pt x="9356" y="212"/>
                        <a:pt x="8903" y="0"/>
                        <a:pt x="8521" y="0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2253;p42"/>
                <p:cNvSpPr/>
                <p:nvPr/>
              </p:nvSpPr>
              <p:spPr>
                <a:xfrm>
                  <a:off x="7463516" y="3081606"/>
                  <a:ext cx="707" cy="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67" extrusionOk="0">
                      <a:moveTo>
                        <a:pt x="34" y="0"/>
                      </a:moveTo>
                      <a:lnTo>
                        <a:pt x="0" y="67"/>
                      </a:lnTo>
                      <a:cubicBezTo>
                        <a:pt x="34" y="67"/>
                        <a:pt x="34" y="33"/>
                        <a:pt x="34" y="0"/>
                      </a:cubicBezTo>
                      <a:close/>
                    </a:path>
                  </a:pathLst>
                </a:custGeom>
                <a:solidFill>
                  <a:srgbClr val="7A48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2254;p42"/>
                <p:cNvSpPr/>
                <p:nvPr/>
              </p:nvSpPr>
              <p:spPr>
                <a:xfrm>
                  <a:off x="7488481" y="2716162"/>
                  <a:ext cx="1393" cy="6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335" extrusionOk="0">
                      <a:moveTo>
                        <a:pt x="67" y="1"/>
                      </a:moveTo>
                      <a:lnTo>
                        <a:pt x="0" y="334"/>
                      </a:lnTo>
                      <a:lnTo>
                        <a:pt x="0" y="334"/>
                      </a:lnTo>
                      <a:close/>
                    </a:path>
                  </a:pathLst>
                </a:custGeom>
                <a:solidFill>
                  <a:srgbClr val="7A48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2255;p42"/>
                <p:cNvSpPr/>
                <p:nvPr/>
              </p:nvSpPr>
              <p:spPr>
                <a:xfrm>
                  <a:off x="7338687" y="2635673"/>
                  <a:ext cx="184926" cy="2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6" h="12813" extrusionOk="0">
                      <a:moveTo>
                        <a:pt x="5812" y="1"/>
                      </a:moveTo>
                      <a:cubicBezTo>
                        <a:pt x="5195" y="1"/>
                        <a:pt x="4561" y="206"/>
                        <a:pt x="4004" y="671"/>
                      </a:cubicBezTo>
                      <a:cubicBezTo>
                        <a:pt x="3603" y="971"/>
                        <a:pt x="3270" y="1304"/>
                        <a:pt x="2970" y="1671"/>
                      </a:cubicBezTo>
                      <a:cubicBezTo>
                        <a:pt x="2436" y="2305"/>
                        <a:pt x="2036" y="3006"/>
                        <a:pt x="1735" y="3773"/>
                      </a:cubicBezTo>
                      <a:cubicBezTo>
                        <a:pt x="1035" y="5541"/>
                        <a:pt x="401" y="8543"/>
                        <a:pt x="1" y="10378"/>
                      </a:cubicBezTo>
                      <a:cubicBezTo>
                        <a:pt x="1836" y="11678"/>
                        <a:pt x="4171" y="11845"/>
                        <a:pt x="6172" y="12813"/>
                      </a:cubicBezTo>
                      <a:cubicBezTo>
                        <a:pt x="7540" y="10378"/>
                        <a:pt x="7840" y="7709"/>
                        <a:pt x="8307" y="5007"/>
                      </a:cubicBezTo>
                      <a:cubicBezTo>
                        <a:pt x="8407" y="4440"/>
                        <a:pt x="8507" y="3840"/>
                        <a:pt x="8607" y="3239"/>
                      </a:cubicBezTo>
                      <a:cubicBezTo>
                        <a:pt x="8896" y="1385"/>
                        <a:pt x="7413" y="1"/>
                        <a:pt x="58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42"/>
                <p:cNvSpPr/>
                <p:nvPr/>
              </p:nvSpPr>
              <p:spPr>
                <a:xfrm>
                  <a:off x="6934432" y="3177499"/>
                  <a:ext cx="680271" cy="790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5" h="38051" extrusionOk="0">
                      <a:moveTo>
                        <a:pt x="29486" y="1"/>
                      </a:moveTo>
                      <a:cubicBezTo>
                        <a:pt x="29260" y="1"/>
                        <a:pt x="29013" y="67"/>
                        <a:pt x="28788" y="124"/>
                      </a:cubicBezTo>
                      <a:cubicBezTo>
                        <a:pt x="24151" y="1492"/>
                        <a:pt x="19515" y="2859"/>
                        <a:pt x="15078" y="4761"/>
                      </a:cubicBezTo>
                      <a:cubicBezTo>
                        <a:pt x="11009" y="6462"/>
                        <a:pt x="7106" y="8030"/>
                        <a:pt x="4104" y="11365"/>
                      </a:cubicBezTo>
                      <a:cubicBezTo>
                        <a:pt x="1" y="15935"/>
                        <a:pt x="3403" y="22707"/>
                        <a:pt x="5238" y="27443"/>
                      </a:cubicBezTo>
                      <a:cubicBezTo>
                        <a:pt x="6505" y="30746"/>
                        <a:pt x="11042" y="34749"/>
                        <a:pt x="12309" y="38051"/>
                      </a:cubicBezTo>
                      <a:cubicBezTo>
                        <a:pt x="12243" y="37884"/>
                        <a:pt x="20949" y="33915"/>
                        <a:pt x="21383" y="33715"/>
                      </a:cubicBezTo>
                      <a:cubicBezTo>
                        <a:pt x="21816" y="33481"/>
                        <a:pt x="18847" y="26943"/>
                        <a:pt x="18714" y="26176"/>
                      </a:cubicBezTo>
                      <a:cubicBezTo>
                        <a:pt x="18280" y="23441"/>
                        <a:pt x="15245" y="21939"/>
                        <a:pt x="14678" y="19238"/>
                      </a:cubicBezTo>
                      <a:cubicBezTo>
                        <a:pt x="14444" y="18170"/>
                        <a:pt x="14244" y="16802"/>
                        <a:pt x="13977" y="15335"/>
                      </a:cubicBezTo>
                      <a:cubicBezTo>
                        <a:pt x="14811" y="15168"/>
                        <a:pt x="15645" y="15035"/>
                        <a:pt x="16479" y="15001"/>
                      </a:cubicBezTo>
                      <a:cubicBezTo>
                        <a:pt x="17249" y="14967"/>
                        <a:pt x="18021" y="14954"/>
                        <a:pt x="18795" y="14954"/>
                      </a:cubicBezTo>
                      <a:cubicBezTo>
                        <a:pt x="21459" y="14954"/>
                        <a:pt x="24143" y="15110"/>
                        <a:pt x="26800" y="15110"/>
                      </a:cubicBezTo>
                      <a:cubicBezTo>
                        <a:pt x="27152" y="15110"/>
                        <a:pt x="27503" y="15107"/>
                        <a:pt x="27854" y="15101"/>
                      </a:cubicBezTo>
                      <a:lnTo>
                        <a:pt x="28054" y="15101"/>
                      </a:lnTo>
                      <a:cubicBezTo>
                        <a:pt x="30723" y="15035"/>
                        <a:pt x="32724" y="12166"/>
                        <a:pt x="32524" y="8630"/>
                      </a:cubicBezTo>
                      <a:cubicBezTo>
                        <a:pt x="32457" y="7329"/>
                        <a:pt x="31923" y="6328"/>
                        <a:pt x="31523" y="5161"/>
                      </a:cubicBezTo>
                      <a:cubicBezTo>
                        <a:pt x="31023" y="3760"/>
                        <a:pt x="30723" y="2292"/>
                        <a:pt x="30356" y="891"/>
                      </a:cubicBezTo>
                      <a:cubicBezTo>
                        <a:pt x="30256" y="624"/>
                        <a:pt x="30189" y="324"/>
                        <a:pt x="29955" y="157"/>
                      </a:cubicBezTo>
                      <a:cubicBezTo>
                        <a:pt x="29824" y="41"/>
                        <a:pt x="29662" y="1"/>
                        <a:pt x="294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42"/>
                <p:cNvSpPr/>
                <p:nvPr/>
              </p:nvSpPr>
              <p:spPr>
                <a:xfrm>
                  <a:off x="7094621" y="3100232"/>
                  <a:ext cx="746812" cy="887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6" h="42674" extrusionOk="0">
                      <a:moveTo>
                        <a:pt x="30134" y="1"/>
                      </a:moveTo>
                      <a:cubicBezTo>
                        <a:pt x="29274" y="1"/>
                        <a:pt x="28405" y="182"/>
                        <a:pt x="27620" y="505"/>
                      </a:cubicBezTo>
                      <a:cubicBezTo>
                        <a:pt x="25919" y="1206"/>
                        <a:pt x="24484" y="2473"/>
                        <a:pt x="23150" y="3774"/>
                      </a:cubicBezTo>
                      <a:cubicBezTo>
                        <a:pt x="21382" y="5475"/>
                        <a:pt x="19814" y="6810"/>
                        <a:pt x="17679" y="7944"/>
                      </a:cubicBezTo>
                      <a:cubicBezTo>
                        <a:pt x="16178" y="8711"/>
                        <a:pt x="14677" y="9412"/>
                        <a:pt x="13176" y="10145"/>
                      </a:cubicBezTo>
                      <a:cubicBezTo>
                        <a:pt x="11375" y="11046"/>
                        <a:pt x="8740" y="12047"/>
                        <a:pt x="6638" y="13381"/>
                      </a:cubicBezTo>
                      <a:cubicBezTo>
                        <a:pt x="5437" y="13615"/>
                        <a:pt x="4403" y="13981"/>
                        <a:pt x="3403" y="15116"/>
                      </a:cubicBezTo>
                      <a:cubicBezTo>
                        <a:pt x="3269" y="15249"/>
                        <a:pt x="3169" y="15416"/>
                        <a:pt x="3036" y="15549"/>
                      </a:cubicBezTo>
                      <a:cubicBezTo>
                        <a:pt x="2035" y="16884"/>
                        <a:pt x="1468" y="18551"/>
                        <a:pt x="1101" y="20219"/>
                      </a:cubicBezTo>
                      <a:cubicBezTo>
                        <a:pt x="434" y="23155"/>
                        <a:pt x="300" y="26224"/>
                        <a:pt x="167" y="29226"/>
                      </a:cubicBezTo>
                      <a:cubicBezTo>
                        <a:pt x="0" y="33762"/>
                        <a:pt x="334" y="37432"/>
                        <a:pt x="934" y="42469"/>
                      </a:cubicBezTo>
                      <a:cubicBezTo>
                        <a:pt x="2313" y="42626"/>
                        <a:pt x="3695" y="42673"/>
                        <a:pt x="5081" y="42673"/>
                      </a:cubicBezTo>
                      <a:cubicBezTo>
                        <a:pt x="7211" y="42673"/>
                        <a:pt x="9347" y="42561"/>
                        <a:pt x="11483" y="42561"/>
                      </a:cubicBezTo>
                      <a:cubicBezTo>
                        <a:pt x="11792" y="42561"/>
                        <a:pt x="12100" y="42563"/>
                        <a:pt x="12409" y="42569"/>
                      </a:cubicBezTo>
                      <a:cubicBezTo>
                        <a:pt x="13043" y="39833"/>
                        <a:pt x="12709" y="36798"/>
                        <a:pt x="12843" y="34029"/>
                      </a:cubicBezTo>
                      <a:cubicBezTo>
                        <a:pt x="12909" y="32295"/>
                        <a:pt x="12909" y="30560"/>
                        <a:pt x="12943" y="28825"/>
                      </a:cubicBezTo>
                      <a:cubicBezTo>
                        <a:pt x="12943" y="28058"/>
                        <a:pt x="12976" y="27291"/>
                        <a:pt x="12943" y="26490"/>
                      </a:cubicBezTo>
                      <a:cubicBezTo>
                        <a:pt x="12909" y="25890"/>
                        <a:pt x="12743" y="24989"/>
                        <a:pt x="13143" y="24456"/>
                      </a:cubicBezTo>
                      <a:cubicBezTo>
                        <a:pt x="13310" y="24289"/>
                        <a:pt x="13476" y="24155"/>
                        <a:pt x="13677" y="24055"/>
                      </a:cubicBezTo>
                      <a:cubicBezTo>
                        <a:pt x="14544" y="23588"/>
                        <a:pt x="15478" y="23255"/>
                        <a:pt x="16445" y="22955"/>
                      </a:cubicBezTo>
                      <a:cubicBezTo>
                        <a:pt x="17646" y="22588"/>
                        <a:pt x="18880" y="22254"/>
                        <a:pt x="20148" y="21954"/>
                      </a:cubicBezTo>
                      <a:cubicBezTo>
                        <a:pt x="21315" y="21654"/>
                        <a:pt x="22750" y="21587"/>
                        <a:pt x="23884" y="21120"/>
                      </a:cubicBezTo>
                      <a:cubicBezTo>
                        <a:pt x="26152" y="20186"/>
                        <a:pt x="28487" y="19452"/>
                        <a:pt x="30822" y="18685"/>
                      </a:cubicBezTo>
                      <a:cubicBezTo>
                        <a:pt x="35559" y="17084"/>
                        <a:pt x="35926" y="11713"/>
                        <a:pt x="35659" y="7477"/>
                      </a:cubicBezTo>
                      <a:cubicBezTo>
                        <a:pt x="35492" y="5008"/>
                        <a:pt x="35025" y="2206"/>
                        <a:pt x="32957" y="805"/>
                      </a:cubicBezTo>
                      <a:cubicBezTo>
                        <a:pt x="32130" y="248"/>
                        <a:pt x="31139" y="1"/>
                        <a:pt x="301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42"/>
                <p:cNvSpPr/>
                <p:nvPr/>
              </p:nvSpPr>
              <p:spPr>
                <a:xfrm>
                  <a:off x="7390697" y="2618211"/>
                  <a:ext cx="465307" cy="657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4" h="31615" extrusionOk="0">
                      <a:moveTo>
                        <a:pt x="6775" y="1"/>
                      </a:moveTo>
                      <a:cubicBezTo>
                        <a:pt x="4890" y="1"/>
                        <a:pt x="3051" y="633"/>
                        <a:pt x="1802" y="2178"/>
                      </a:cubicBezTo>
                      <a:lnTo>
                        <a:pt x="1769" y="2178"/>
                      </a:lnTo>
                      <a:cubicBezTo>
                        <a:pt x="1335" y="2711"/>
                        <a:pt x="968" y="3312"/>
                        <a:pt x="668" y="3946"/>
                      </a:cubicBezTo>
                      <a:cubicBezTo>
                        <a:pt x="1" y="5413"/>
                        <a:pt x="1" y="7248"/>
                        <a:pt x="201" y="8816"/>
                      </a:cubicBezTo>
                      <a:cubicBezTo>
                        <a:pt x="401" y="10584"/>
                        <a:pt x="735" y="12318"/>
                        <a:pt x="1101" y="14053"/>
                      </a:cubicBezTo>
                      <a:cubicBezTo>
                        <a:pt x="1402" y="15487"/>
                        <a:pt x="1468" y="16788"/>
                        <a:pt x="1669" y="18223"/>
                      </a:cubicBezTo>
                      <a:cubicBezTo>
                        <a:pt x="1869" y="19924"/>
                        <a:pt x="1969" y="21625"/>
                        <a:pt x="1869" y="23326"/>
                      </a:cubicBezTo>
                      <a:cubicBezTo>
                        <a:pt x="1769" y="24660"/>
                        <a:pt x="735" y="27362"/>
                        <a:pt x="2102" y="28330"/>
                      </a:cubicBezTo>
                      <a:cubicBezTo>
                        <a:pt x="2803" y="28864"/>
                        <a:pt x="4471" y="28730"/>
                        <a:pt x="5338" y="28897"/>
                      </a:cubicBezTo>
                      <a:cubicBezTo>
                        <a:pt x="6439" y="29064"/>
                        <a:pt x="7506" y="29297"/>
                        <a:pt x="8607" y="29564"/>
                      </a:cubicBezTo>
                      <a:cubicBezTo>
                        <a:pt x="12439" y="30444"/>
                        <a:pt x="16344" y="31614"/>
                        <a:pt x="20301" y="31614"/>
                      </a:cubicBezTo>
                      <a:cubicBezTo>
                        <a:pt x="20994" y="31614"/>
                        <a:pt x="21688" y="31578"/>
                        <a:pt x="22383" y="31499"/>
                      </a:cubicBezTo>
                      <a:cubicBezTo>
                        <a:pt x="21583" y="30198"/>
                        <a:pt x="21983" y="28530"/>
                        <a:pt x="21783" y="27096"/>
                      </a:cubicBezTo>
                      <a:cubicBezTo>
                        <a:pt x="21549" y="25461"/>
                        <a:pt x="20682" y="23893"/>
                        <a:pt x="20282" y="22292"/>
                      </a:cubicBezTo>
                      <a:cubicBezTo>
                        <a:pt x="20115" y="21592"/>
                        <a:pt x="19948" y="20891"/>
                        <a:pt x="19715" y="20257"/>
                      </a:cubicBezTo>
                      <a:cubicBezTo>
                        <a:pt x="18714" y="17655"/>
                        <a:pt x="17780" y="15187"/>
                        <a:pt x="17080" y="12452"/>
                      </a:cubicBezTo>
                      <a:cubicBezTo>
                        <a:pt x="16679" y="10917"/>
                        <a:pt x="16846" y="9450"/>
                        <a:pt x="16279" y="7949"/>
                      </a:cubicBezTo>
                      <a:cubicBezTo>
                        <a:pt x="15045" y="4613"/>
                        <a:pt x="13444" y="1844"/>
                        <a:pt x="9974" y="577"/>
                      </a:cubicBezTo>
                      <a:cubicBezTo>
                        <a:pt x="8962" y="211"/>
                        <a:pt x="7861" y="1"/>
                        <a:pt x="67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42"/>
                <p:cNvSpPr/>
                <p:nvPr/>
              </p:nvSpPr>
              <p:spPr>
                <a:xfrm>
                  <a:off x="7384461" y="2418215"/>
                  <a:ext cx="159502" cy="25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3" h="12033" extrusionOk="0">
                      <a:moveTo>
                        <a:pt x="4273" y="1"/>
                      </a:moveTo>
                      <a:cubicBezTo>
                        <a:pt x="3564" y="1"/>
                        <a:pt x="2853" y="104"/>
                        <a:pt x="2202" y="391"/>
                      </a:cubicBezTo>
                      <a:cubicBezTo>
                        <a:pt x="1635" y="657"/>
                        <a:pt x="1135" y="1058"/>
                        <a:pt x="834" y="1591"/>
                      </a:cubicBezTo>
                      <a:cubicBezTo>
                        <a:pt x="467" y="2158"/>
                        <a:pt x="467" y="2826"/>
                        <a:pt x="334" y="3459"/>
                      </a:cubicBezTo>
                      <a:cubicBezTo>
                        <a:pt x="101" y="4527"/>
                        <a:pt x="0" y="5628"/>
                        <a:pt x="301" y="6695"/>
                      </a:cubicBezTo>
                      <a:cubicBezTo>
                        <a:pt x="434" y="7095"/>
                        <a:pt x="634" y="7496"/>
                        <a:pt x="934" y="7763"/>
                      </a:cubicBezTo>
                      <a:cubicBezTo>
                        <a:pt x="1268" y="8063"/>
                        <a:pt x="1668" y="8029"/>
                        <a:pt x="1702" y="8530"/>
                      </a:cubicBezTo>
                      <a:lnTo>
                        <a:pt x="1702" y="8563"/>
                      </a:lnTo>
                      <a:cubicBezTo>
                        <a:pt x="1802" y="9497"/>
                        <a:pt x="1969" y="10364"/>
                        <a:pt x="1702" y="11265"/>
                      </a:cubicBezTo>
                      <a:cubicBezTo>
                        <a:pt x="2202" y="11665"/>
                        <a:pt x="2802" y="11999"/>
                        <a:pt x="3470" y="12032"/>
                      </a:cubicBezTo>
                      <a:cubicBezTo>
                        <a:pt x="4137" y="12032"/>
                        <a:pt x="4837" y="11832"/>
                        <a:pt x="5404" y="11499"/>
                      </a:cubicBezTo>
                      <a:cubicBezTo>
                        <a:pt x="6071" y="11065"/>
                        <a:pt x="6505" y="10364"/>
                        <a:pt x="6872" y="9597"/>
                      </a:cubicBezTo>
                      <a:cubicBezTo>
                        <a:pt x="6839" y="9530"/>
                        <a:pt x="6805" y="9464"/>
                        <a:pt x="6805" y="9364"/>
                      </a:cubicBezTo>
                      <a:cubicBezTo>
                        <a:pt x="6672" y="8763"/>
                        <a:pt x="6538" y="8163"/>
                        <a:pt x="6472" y="7562"/>
                      </a:cubicBezTo>
                      <a:cubicBezTo>
                        <a:pt x="6438" y="7129"/>
                        <a:pt x="6238" y="6428"/>
                        <a:pt x="6438" y="5995"/>
                      </a:cubicBezTo>
                      <a:cubicBezTo>
                        <a:pt x="6505" y="5828"/>
                        <a:pt x="6639" y="5694"/>
                        <a:pt x="6705" y="5528"/>
                      </a:cubicBezTo>
                      <a:cubicBezTo>
                        <a:pt x="6905" y="5161"/>
                        <a:pt x="7072" y="4827"/>
                        <a:pt x="7206" y="4427"/>
                      </a:cubicBezTo>
                      <a:cubicBezTo>
                        <a:pt x="7506" y="3726"/>
                        <a:pt x="7673" y="2959"/>
                        <a:pt x="7639" y="2192"/>
                      </a:cubicBezTo>
                      <a:cubicBezTo>
                        <a:pt x="7639" y="1925"/>
                        <a:pt x="7606" y="1491"/>
                        <a:pt x="7472" y="1258"/>
                      </a:cubicBezTo>
                      <a:cubicBezTo>
                        <a:pt x="7339" y="1058"/>
                        <a:pt x="7239" y="891"/>
                        <a:pt x="7106" y="724"/>
                      </a:cubicBezTo>
                      <a:cubicBezTo>
                        <a:pt x="6572" y="190"/>
                        <a:pt x="5571" y="90"/>
                        <a:pt x="4871" y="24"/>
                      </a:cubicBezTo>
                      <a:cubicBezTo>
                        <a:pt x="4673" y="9"/>
                        <a:pt x="4473" y="1"/>
                        <a:pt x="4273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42"/>
                <p:cNvSpPr/>
                <p:nvPr/>
              </p:nvSpPr>
              <p:spPr>
                <a:xfrm>
                  <a:off x="7380989" y="2392230"/>
                  <a:ext cx="174075" cy="15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4" h="7408" extrusionOk="0">
                      <a:moveTo>
                        <a:pt x="1490" y="1"/>
                      </a:moveTo>
                      <a:cubicBezTo>
                        <a:pt x="1161" y="1"/>
                        <a:pt x="844" y="130"/>
                        <a:pt x="634" y="340"/>
                      </a:cubicBezTo>
                      <a:cubicBezTo>
                        <a:pt x="234" y="707"/>
                        <a:pt x="1" y="1240"/>
                        <a:pt x="67" y="1774"/>
                      </a:cubicBezTo>
                      <a:cubicBezTo>
                        <a:pt x="134" y="2308"/>
                        <a:pt x="468" y="2808"/>
                        <a:pt x="935" y="3042"/>
                      </a:cubicBezTo>
                      <a:cubicBezTo>
                        <a:pt x="1268" y="3219"/>
                        <a:pt x="1631" y="3264"/>
                        <a:pt x="2005" y="3264"/>
                      </a:cubicBezTo>
                      <a:cubicBezTo>
                        <a:pt x="2191" y="3264"/>
                        <a:pt x="2380" y="3253"/>
                        <a:pt x="2569" y="3242"/>
                      </a:cubicBezTo>
                      <a:cubicBezTo>
                        <a:pt x="2934" y="3219"/>
                        <a:pt x="3314" y="3165"/>
                        <a:pt x="3688" y="3165"/>
                      </a:cubicBezTo>
                      <a:cubicBezTo>
                        <a:pt x="3862" y="3165"/>
                        <a:pt x="4035" y="3177"/>
                        <a:pt x="4204" y="3208"/>
                      </a:cubicBezTo>
                      <a:cubicBezTo>
                        <a:pt x="4604" y="3308"/>
                        <a:pt x="5238" y="3575"/>
                        <a:pt x="5338" y="4009"/>
                      </a:cubicBezTo>
                      <a:cubicBezTo>
                        <a:pt x="5405" y="4376"/>
                        <a:pt x="5038" y="4643"/>
                        <a:pt x="5138" y="5043"/>
                      </a:cubicBezTo>
                      <a:cubicBezTo>
                        <a:pt x="5197" y="5162"/>
                        <a:pt x="5310" y="5282"/>
                        <a:pt x="5453" y="5282"/>
                      </a:cubicBezTo>
                      <a:cubicBezTo>
                        <a:pt x="5470" y="5282"/>
                        <a:pt x="5487" y="5280"/>
                        <a:pt x="5505" y="5277"/>
                      </a:cubicBezTo>
                      <a:cubicBezTo>
                        <a:pt x="5580" y="5201"/>
                        <a:pt x="5899" y="4826"/>
                        <a:pt x="6068" y="4826"/>
                      </a:cubicBezTo>
                      <a:cubicBezTo>
                        <a:pt x="6124" y="4826"/>
                        <a:pt x="6163" y="4868"/>
                        <a:pt x="6172" y="4976"/>
                      </a:cubicBezTo>
                      <a:cubicBezTo>
                        <a:pt x="6205" y="5176"/>
                        <a:pt x="6005" y="5510"/>
                        <a:pt x="5938" y="5710"/>
                      </a:cubicBezTo>
                      <a:cubicBezTo>
                        <a:pt x="5838" y="6077"/>
                        <a:pt x="5805" y="6444"/>
                        <a:pt x="5938" y="6811"/>
                      </a:cubicBezTo>
                      <a:cubicBezTo>
                        <a:pt x="6042" y="7069"/>
                        <a:pt x="6265" y="7408"/>
                        <a:pt x="6562" y="7408"/>
                      </a:cubicBezTo>
                      <a:cubicBezTo>
                        <a:pt x="6648" y="7408"/>
                        <a:pt x="6741" y="7379"/>
                        <a:pt x="6839" y="7311"/>
                      </a:cubicBezTo>
                      <a:cubicBezTo>
                        <a:pt x="7106" y="7078"/>
                        <a:pt x="7039" y="6644"/>
                        <a:pt x="7239" y="6311"/>
                      </a:cubicBezTo>
                      <a:cubicBezTo>
                        <a:pt x="7406" y="6044"/>
                        <a:pt x="7573" y="5777"/>
                        <a:pt x="7740" y="5510"/>
                      </a:cubicBezTo>
                      <a:cubicBezTo>
                        <a:pt x="8006" y="4976"/>
                        <a:pt x="8240" y="4409"/>
                        <a:pt x="8307" y="3709"/>
                      </a:cubicBezTo>
                      <a:cubicBezTo>
                        <a:pt x="8373" y="2908"/>
                        <a:pt x="8173" y="2074"/>
                        <a:pt x="7639" y="1474"/>
                      </a:cubicBezTo>
                      <a:cubicBezTo>
                        <a:pt x="7306" y="1140"/>
                        <a:pt x="6906" y="907"/>
                        <a:pt x="6472" y="740"/>
                      </a:cubicBezTo>
                      <a:cubicBezTo>
                        <a:pt x="5761" y="424"/>
                        <a:pt x="4989" y="274"/>
                        <a:pt x="4219" y="274"/>
                      </a:cubicBezTo>
                      <a:cubicBezTo>
                        <a:pt x="4013" y="274"/>
                        <a:pt x="3807" y="285"/>
                        <a:pt x="3603" y="306"/>
                      </a:cubicBezTo>
                      <a:cubicBezTo>
                        <a:pt x="3371" y="348"/>
                        <a:pt x="3126" y="391"/>
                        <a:pt x="2884" y="391"/>
                      </a:cubicBezTo>
                      <a:cubicBezTo>
                        <a:pt x="2743" y="391"/>
                        <a:pt x="2604" y="376"/>
                        <a:pt x="2469" y="340"/>
                      </a:cubicBezTo>
                      <a:cubicBezTo>
                        <a:pt x="2169" y="240"/>
                        <a:pt x="1902" y="73"/>
                        <a:pt x="1602" y="6"/>
                      </a:cubicBezTo>
                      <a:cubicBezTo>
                        <a:pt x="1564" y="3"/>
                        <a:pt x="1527" y="1"/>
                        <a:pt x="14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42"/>
                <p:cNvSpPr/>
                <p:nvPr/>
              </p:nvSpPr>
              <p:spPr>
                <a:xfrm>
                  <a:off x="7229137" y="2754889"/>
                  <a:ext cx="479859" cy="42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84" h="20289" extrusionOk="0">
                      <a:moveTo>
                        <a:pt x="19621" y="0"/>
                      </a:moveTo>
                      <a:cubicBezTo>
                        <a:pt x="18743" y="0"/>
                        <a:pt x="17878" y="454"/>
                        <a:pt x="17279" y="1107"/>
                      </a:cubicBezTo>
                      <a:cubicBezTo>
                        <a:pt x="16546" y="1907"/>
                        <a:pt x="16112" y="2941"/>
                        <a:pt x="15845" y="4009"/>
                      </a:cubicBezTo>
                      <a:cubicBezTo>
                        <a:pt x="14878" y="7411"/>
                        <a:pt x="14944" y="11014"/>
                        <a:pt x="15011" y="14550"/>
                      </a:cubicBezTo>
                      <a:cubicBezTo>
                        <a:pt x="14807" y="14515"/>
                        <a:pt x="14589" y="14499"/>
                        <a:pt x="14362" y="14499"/>
                      </a:cubicBezTo>
                      <a:cubicBezTo>
                        <a:pt x="12404" y="14499"/>
                        <a:pt x="9706" y="15683"/>
                        <a:pt x="7973" y="16251"/>
                      </a:cubicBezTo>
                      <a:cubicBezTo>
                        <a:pt x="5238" y="17151"/>
                        <a:pt x="2569" y="18252"/>
                        <a:pt x="0" y="19553"/>
                      </a:cubicBezTo>
                      <a:cubicBezTo>
                        <a:pt x="0" y="19953"/>
                        <a:pt x="501" y="20054"/>
                        <a:pt x="901" y="20054"/>
                      </a:cubicBezTo>
                      <a:cubicBezTo>
                        <a:pt x="3606" y="20148"/>
                        <a:pt x="6385" y="20288"/>
                        <a:pt x="9161" y="20288"/>
                      </a:cubicBezTo>
                      <a:cubicBezTo>
                        <a:pt x="12240" y="20288"/>
                        <a:pt x="15316" y="20116"/>
                        <a:pt x="18280" y="19520"/>
                      </a:cubicBezTo>
                      <a:cubicBezTo>
                        <a:pt x="19047" y="19353"/>
                        <a:pt x="19514" y="18619"/>
                        <a:pt x="19881" y="17952"/>
                      </a:cubicBezTo>
                      <a:cubicBezTo>
                        <a:pt x="20115" y="17518"/>
                        <a:pt x="20348" y="17051"/>
                        <a:pt x="20548" y="16584"/>
                      </a:cubicBezTo>
                      <a:cubicBezTo>
                        <a:pt x="21583" y="14316"/>
                        <a:pt x="22250" y="11881"/>
                        <a:pt x="22517" y="9413"/>
                      </a:cubicBezTo>
                      <a:cubicBezTo>
                        <a:pt x="22783" y="7178"/>
                        <a:pt x="23084" y="4209"/>
                        <a:pt x="22250" y="2107"/>
                      </a:cubicBezTo>
                      <a:cubicBezTo>
                        <a:pt x="21916" y="1173"/>
                        <a:pt x="21182" y="306"/>
                        <a:pt x="20215" y="73"/>
                      </a:cubicBezTo>
                      <a:cubicBezTo>
                        <a:pt x="20018" y="23"/>
                        <a:pt x="19819" y="0"/>
                        <a:pt x="19621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42"/>
                <p:cNvSpPr/>
                <p:nvPr/>
              </p:nvSpPr>
              <p:spPr>
                <a:xfrm>
                  <a:off x="7516212" y="2648208"/>
                  <a:ext cx="204528" cy="301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9" h="14512" extrusionOk="0">
                      <a:moveTo>
                        <a:pt x="4470" y="1"/>
                      </a:moveTo>
                      <a:cubicBezTo>
                        <a:pt x="4037" y="34"/>
                        <a:pt x="3670" y="201"/>
                        <a:pt x="3369" y="501"/>
                      </a:cubicBezTo>
                      <a:cubicBezTo>
                        <a:pt x="3136" y="768"/>
                        <a:pt x="3036" y="1102"/>
                        <a:pt x="2902" y="1402"/>
                      </a:cubicBezTo>
                      <a:cubicBezTo>
                        <a:pt x="2302" y="3003"/>
                        <a:pt x="1735" y="4571"/>
                        <a:pt x="1401" y="6205"/>
                      </a:cubicBezTo>
                      <a:cubicBezTo>
                        <a:pt x="1401" y="6339"/>
                        <a:pt x="1368" y="6472"/>
                        <a:pt x="1335" y="6572"/>
                      </a:cubicBezTo>
                      <a:cubicBezTo>
                        <a:pt x="1201" y="7306"/>
                        <a:pt x="0" y="11209"/>
                        <a:pt x="367" y="11643"/>
                      </a:cubicBezTo>
                      <a:cubicBezTo>
                        <a:pt x="1034" y="12410"/>
                        <a:pt x="2068" y="12677"/>
                        <a:pt x="3036" y="12910"/>
                      </a:cubicBezTo>
                      <a:cubicBezTo>
                        <a:pt x="5237" y="13444"/>
                        <a:pt x="7472" y="13978"/>
                        <a:pt x="9707" y="14511"/>
                      </a:cubicBezTo>
                      <a:cubicBezTo>
                        <a:pt x="9708" y="14511"/>
                        <a:pt x="9709" y="14511"/>
                        <a:pt x="9709" y="14511"/>
                      </a:cubicBezTo>
                      <a:cubicBezTo>
                        <a:pt x="9839" y="14511"/>
                        <a:pt x="9607" y="10940"/>
                        <a:pt x="9607" y="10575"/>
                      </a:cubicBezTo>
                      <a:cubicBezTo>
                        <a:pt x="9574" y="8874"/>
                        <a:pt x="9674" y="7206"/>
                        <a:pt x="9440" y="5572"/>
                      </a:cubicBezTo>
                      <a:cubicBezTo>
                        <a:pt x="9340" y="4938"/>
                        <a:pt x="8973" y="4371"/>
                        <a:pt x="8540" y="3870"/>
                      </a:cubicBezTo>
                      <a:cubicBezTo>
                        <a:pt x="8506" y="3837"/>
                        <a:pt x="8473" y="3804"/>
                        <a:pt x="8473" y="3770"/>
                      </a:cubicBezTo>
                      <a:cubicBezTo>
                        <a:pt x="8406" y="3637"/>
                        <a:pt x="8340" y="3537"/>
                        <a:pt x="8240" y="3403"/>
                      </a:cubicBezTo>
                      <a:cubicBezTo>
                        <a:pt x="8240" y="3403"/>
                        <a:pt x="8206" y="3370"/>
                        <a:pt x="8206" y="3370"/>
                      </a:cubicBezTo>
                      <a:cubicBezTo>
                        <a:pt x="8173" y="3303"/>
                        <a:pt x="8139" y="3270"/>
                        <a:pt x="8073" y="3237"/>
                      </a:cubicBezTo>
                      <a:cubicBezTo>
                        <a:pt x="8006" y="3136"/>
                        <a:pt x="7906" y="3070"/>
                        <a:pt x="7806" y="2970"/>
                      </a:cubicBezTo>
                      <a:cubicBezTo>
                        <a:pt x="7778" y="2942"/>
                        <a:pt x="7751" y="2914"/>
                        <a:pt x="7704" y="2887"/>
                      </a:cubicBezTo>
                      <a:lnTo>
                        <a:pt x="7704" y="2887"/>
                      </a:lnTo>
                      <a:cubicBezTo>
                        <a:pt x="7696" y="2875"/>
                        <a:pt x="7606" y="2803"/>
                        <a:pt x="7606" y="2803"/>
                      </a:cubicBezTo>
                      <a:cubicBezTo>
                        <a:pt x="7172" y="2503"/>
                        <a:pt x="6738" y="2236"/>
                        <a:pt x="6338" y="1936"/>
                      </a:cubicBezTo>
                      <a:cubicBezTo>
                        <a:pt x="5638" y="1402"/>
                        <a:pt x="5037" y="701"/>
                        <a:pt x="4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42"/>
                <p:cNvSpPr/>
                <p:nvPr/>
              </p:nvSpPr>
              <p:spPr>
                <a:xfrm>
                  <a:off x="7493325" y="2491512"/>
                  <a:ext cx="34008" cy="46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2240" extrusionOk="0">
                      <a:moveTo>
                        <a:pt x="774" y="1"/>
                      </a:moveTo>
                      <a:cubicBezTo>
                        <a:pt x="708" y="1"/>
                        <a:pt x="639" y="11"/>
                        <a:pt x="568" y="33"/>
                      </a:cubicBezTo>
                      <a:cubicBezTo>
                        <a:pt x="301" y="134"/>
                        <a:pt x="101" y="367"/>
                        <a:pt x="1" y="601"/>
                      </a:cubicBezTo>
                      <a:lnTo>
                        <a:pt x="434" y="2235"/>
                      </a:lnTo>
                      <a:cubicBezTo>
                        <a:pt x="462" y="2238"/>
                        <a:pt x="491" y="2239"/>
                        <a:pt x="519" y="2239"/>
                      </a:cubicBezTo>
                      <a:cubicBezTo>
                        <a:pt x="829" y="2239"/>
                        <a:pt x="1152" y="2076"/>
                        <a:pt x="1335" y="1801"/>
                      </a:cubicBezTo>
                      <a:cubicBezTo>
                        <a:pt x="1568" y="1535"/>
                        <a:pt x="1635" y="1168"/>
                        <a:pt x="1568" y="834"/>
                      </a:cubicBezTo>
                      <a:cubicBezTo>
                        <a:pt x="1482" y="430"/>
                        <a:pt x="1195" y="1"/>
                        <a:pt x="774" y="1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42"/>
                <p:cNvSpPr/>
                <p:nvPr/>
              </p:nvSpPr>
              <p:spPr>
                <a:xfrm>
                  <a:off x="7526606" y="2747364"/>
                  <a:ext cx="27065" cy="151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7273" extrusionOk="0">
                      <a:moveTo>
                        <a:pt x="1302" y="1"/>
                      </a:moveTo>
                      <a:cubicBezTo>
                        <a:pt x="368" y="2303"/>
                        <a:pt x="1" y="4804"/>
                        <a:pt x="234" y="7273"/>
                      </a:cubicBezTo>
                      <a:lnTo>
                        <a:pt x="1302" y="1"/>
                      </a:lnTo>
                      <a:close/>
                    </a:path>
                  </a:pathLst>
                </a:custGeom>
                <a:solidFill>
                  <a:srgbClr val="5CC9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42"/>
                <p:cNvSpPr/>
                <p:nvPr/>
              </p:nvSpPr>
              <p:spPr>
                <a:xfrm>
                  <a:off x="7224979" y="3901216"/>
                  <a:ext cx="189312" cy="185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7" h="8941" extrusionOk="0">
                      <a:moveTo>
                        <a:pt x="5838" y="0"/>
                      </a:moveTo>
                      <a:cubicBezTo>
                        <a:pt x="3903" y="834"/>
                        <a:pt x="1935" y="1668"/>
                        <a:pt x="0" y="2536"/>
                      </a:cubicBezTo>
                      <a:cubicBezTo>
                        <a:pt x="868" y="3803"/>
                        <a:pt x="2035" y="5071"/>
                        <a:pt x="2702" y="6272"/>
                      </a:cubicBezTo>
                      <a:cubicBezTo>
                        <a:pt x="3002" y="6772"/>
                        <a:pt x="3303" y="7272"/>
                        <a:pt x="3570" y="7773"/>
                      </a:cubicBezTo>
                      <a:cubicBezTo>
                        <a:pt x="3736" y="8039"/>
                        <a:pt x="3870" y="8306"/>
                        <a:pt x="4137" y="8440"/>
                      </a:cubicBezTo>
                      <a:cubicBezTo>
                        <a:pt x="4437" y="8640"/>
                        <a:pt x="5004" y="8940"/>
                        <a:pt x="5371" y="8940"/>
                      </a:cubicBezTo>
                      <a:cubicBezTo>
                        <a:pt x="5804" y="8940"/>
                        <a:pt x="6171" y="8673"/>
                        <a:pt x="6505" y="8406"/>
                      </a:cubicBezTo>
                      <a:cubicBezTo>
                        <a:pt x="7039" y="7973"/>
                        <a:pt x="7572" y="7572"/>
                        <a:pt x="8106" y="7172"/>
                      </a:cubicBezTo>
                      <a:cubicBezTo>
                        <a:pt x="8506" y="6839"/>
                        <a:pt x="8973" y="6438"/>
                        <a:pt x="9040" y="5905"/>
                      </a:cubicBezTo>
                      <a:cubicBezTo>
                        <a:pt x="9107" y="5538"/>
                        <a:pt x="8940" y="5171"/>
                        <a:pt x="8773" y="4837"/>
                      </a:cubicBezTo>
                      <a:cubicBezTo>
                        <a:pt x="8506" y="4203"/>
                        <a:pt x="8206" y="3636"/>
                        <a:pt x="7839" y="3069"/>
                      </a:cubicBezTo>
                      <a:cubicBezTo>
                        <a:pt x="7372" y="2269"/>
                        <a:pt x="6839" y="1501"/>
                        <a:pt x="6305" y="668"/>
                      </a:cubicBezTo>
                      <a:cubicBezTo>
                        <a:pt x="6171" y="467"/>
                        <a:pt x="6005" y="234"/>
                        <a:pt x="5838" y="0"/>
                      </a:cubicBezTo>
                      <a:close/>
                    </a:path>
                  </a:pathLst>
                </a:custGeom>
                <a:solidFill>
                  <a:srgbClr val="F2A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42"/>
                <p:cNvSpPr/>
                <p:nvPr/>
              </p:nvSpPr>
              <p:spPr>
                <a:xfrm>
                  <a:off x="7190306" y="3954598"/>
                  <a:ext cx="255894" cy="275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0" h="13252" extrusionOk="0">
                      <a:moveTo>
                        <a:pt x="9541" y="1"/>
                      </a:moveTo>
                      <a:cubicBezTo>
                        <a:pt x="7873" y="1268"/>
                        <a:pt x="5938" y="2236"/>
                        <a:pt x="4370" y="3637"/>
                      </a:cubicBezTo>
                      <a:cubicBezTo>
                        <a:pt x="4037" y="3937"/>
                        <a:pt x="3837" y="4204"/>
                        <a:pt x="4037" y="4638"/>
                      </a:cubicBezTo>
                      <a:cubicBezTo>
                        <a:pt x="4103" y="4771"/>
                        <a:pt x="4237" y="4804"/>
                        <a:pt x="4270" y="4971"/>
                      </a:cubicBezTo>
                      <a:cubicBezTo>
                        <a:pt x="4304" y="5205"/>
                        <a:pt x="4170" y="5605"/>
                        <a:pt x="4103" y="5805"/>
                      </a:cubicBezTo>
                      <a:cubicBezTo>
                        <a:pt x="3870" y="6439"/>
                        <a:pt x="3436" y="6939"/>
                        <a:pt x="3036" y="7440"/>
                      </a:cubicBezTo>
                      <a:cubicBezTo>
                        <a:pt x="2369" y="8240"/>
                        <a:pt x="1702" y="9041"/>
                        <a:pt x="1035" y="9875"/>
                      </a:cubicBezTo>
                      <a:cubicBezTo>
                        <a:pt x="467" y="10608"/>
                        <a:pt x="0" y="11276"/>
                        <a:pt x="34" y="12243"/>
                      </a:cubicBezTo>
                      <a:cubicBezTo>
                        <a:pt x="67" y="12510"/>
                        <a:pt x="101" y="12810"/>
                        <a:pt x="301" y="13010"/>
                      </a:cubicBezTo>
                      <a:cubicBezTo>
                        <a:pt x="468" y="13178"/>
                        <a:pt x="706" y="13252"/>
                        <a:pt x="936" y="13252"/>
                      </a:cubicBezTo>
                      <a:cubicBezTo>
                        <a:pt x="980" y="13252"/>
                        <a:pt x="1025" y="13249"/>
                        <a:pt x="1068" y="13244"/>
                      </a:cubicBezTo>
                      <a:lnTo>
                        <a:pt x="1101" y="13244"/>
                      </a:lnTo>
                      <a:cubicBezTo>
                        <a:pt x="1969" y="12643"/>
                        <a:pt x="2903" y="12076"/>
                        <a:pt x="3803" y="11509"/>
                      </a:cubicBezTo>
                      <a:cubicBezTo>
                        <a:pt x="5604" y="10308"/>
                        <a:pt x="7206" y="8907"/>
                        <a:pt x="8840" y="7506"/>
                      </a:cubicBezTo>
                      <a:cubicBezTo>
                        <a:pt x="9541" y="6872"/>
                        <a:pt x="10274" y="6272"/>
                        <a:pt x="11008" y="5638"/>
                      </a:cubicBezTo>
                      <a:cubicBezTo>
                        <a:pt x="11342" y="5338"/>
                        <a:pt x="12109" y="4971"/>
                        <a:pt x="12176" y="4471"/>
                      </a:cubicBezTo>
                      <a:cubicBezTo>
                        <a:pt x="12309" y="3770"/>
                        <a:pt x="11475" y="2803"/>
                        <a:pt x="11142" y="2269"/>
                      </a:cubicBezTo>
                      <a:cubicBezTo>
                        <a:pt x="10641" y="1502"/>
                        <a:pt x="10108" y="768"/>
                        <a:pt x="9541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42"/>
                <p:cNvSpPr/>
                <p:nvPr/>
              </p:nvSpPr>
              <p:spPr>
                <a:xfrm>
                  <a:off x="7188227" y="3885875"/>
                  <a:ext cx="178024" cy="82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4" h="3974" extrusionOk="0">
                      <a:moveTo>
                        <a:pt x="8369" y="1"/>
                      </a:moveTo>
                      <a:cubicBezTo>
                        <a:pt x="8360" y="1"/>
                        <a:pt x="8350" y="2"/>
                        <a:pt x="8340" y="4"/>
                      </a:cubicBezTo>
                      <a:lnTo>
                        <a:pt x="8306" y="4"/>
                      </a:lnTo>
                      <a:cubicBezTo>
                        <a:pt x="7973" y="105"/>
                        <a:pt x="7606" y="271"/>
                        <a:pt x="7272" y="405"/>
                      </a:cubicBezTo>
                      <a:cubicBezTo>
                        <a:pt x="6939" y="572"/>
                        <a:pt x="6572" y="705"/>
                        <a:pt x="6238" y="872"/>
                      </a:cubicBezTo>
                      <a:cubicBezTo>
                        <a:pt x="5538" y="1172"/>
                        <a:pt x="4804" y="1506"/>
                        <a:pt x="4103" y="1806"/>
                      </a:cubicBezTo>
                      <a:cubicBezTo>
                        <a:pt x="3436" y="2139"/>
                        <a:pt x="2736" y="2440"/>
                        <a:pt x="2069" y="2773"/>
                      </a:cubicBezTo>
                      <a:cubicBezTo>
                        <a:pt x="1702" y="2973"/>
                        <a:pt x="1368" y="3140"/>
                        <a:pt x="1001" y="3307"/>
                      </a:cubicBezTo>
                      <a:cubicBezTo>
                        <a:pt x="701" y="3474"/>
                        <a:pt x="301" y="3607"/>
                        <a:pt x="67" y="3874"/>
                      </a:cubicBezTo>
                      <a:cubicBezTo>
                        <a:pt x="0" y="3907"/>
                        <a:pt x="67" y="3974"/>
                        <a:pt x="134" y="3974"/>
                      </a:cubicBezTo>
                      <a:cubicBezTo>
                        <a:pt x="467" y="3907"/>
                        <a:pt x="834" y="3707"/>
                        <a:pt x="1135" y="3540"/>
                      </a:cubicBezTo>
                      <a:lnTo>
                        <a:pt x="2102" y="3073"/>
                      </a:lnTo>
                      <a:cubicBezTo>
                        <a:pt x="2802" y="2740"/>
                        <a:pt x="3503" y="2440"/>
                        <a:pt x="4237" y="2106"/>
                      </a:cubicBezTo>
                      <a:cubicBezTo>
                        <a:pt x="4904" y="1806"/>
                        <a:pt x="5604" y="1472"/>
                        <a:pt x="6305" y="1172"/>
                      </a:cubicBezTo>
                      <a:cubicBezTo>
                        <a:pt x="6638" y="1039"/>
                        <a:pt x="7005" y="872"/>
                        <a:pt x="7339" y="738"/>
                      </a:cubicBezTo>
                      <a:cubicBezTo>
                        <a:pt x="7706" y="572"/>
                        <a:pt x="8106" y="471"/>
                        <a:pt x="8440" y="271"/>
                      </a:cubicBezTo>
                      <a:cubicBezTo>
                        <a:pt x="8563" y="179"/>
                        <a:pt x="8487" y="1"/>
                        <a:pt x="8369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42"/>
                <p:cNvSpPr/>
                <p:nvPr/>
              </p:nvSpPr>
              <p:spPr>
                <a:xfrm>
                  <a:off x="7209264" y="3456717"/>
                  <a:ext cx="170520" cy="426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3" h="20531" extrusionOk="0">
                      <a:moveTo>
                        <a:pt x="95" y="0"/>
                      </a:moveTo>
                      <a:cubicBezTo>
                        <a:pt x="49" y="0"/>
                        <a:pt x="1" y="37"/>
                        <a:pt x="22" y="101"/>
                      </a:cubicBezTo>
                      <a:cubicBezTo>
                        <a:pt x="523" y="1369"/>
                        <a:pt x="1123" y="2637"/>
                        <a:pt x="1690" y="3904"/>
                      </a:cubicBezTo>
                      <a:cubicBezTo>
                        <a:pt x="2257" y="5238"/>
                        <a:pt x="2791" y="6573"/>
                        <a:pt x="3325" y="7907"/>
                      </a:cubicBezTo>
                      <a:cubicBezTo>
                        <a:pt x="4392" y="10509"/>
                        <a:pt x="5393" y="13177"/>
                        <a:pt x="6294" y="15846"/>
                      </a:cubicBezTo>
                      <a:cubicBezTo>
                        <a:pt x="6827" y="17347"/>
                        <a:pt x="7294" y="18882"/>
                        <a:pt x="7761" y="20383"/>
                      </a:cubicBezTo>
                      <a:cubicBezTo>
                        <a:pt x="7800" y="20487"/>
                        <a:pt x="7880" y="20530"/>
                        <a:pt x="7959" y="20530"/>
                      </a:cubicBezTo>
                      <a:cubicBezTo>
                        <a:pt x="8082" y="20530"/>
                        <a:pt x="8202" y="20425"/>
                        <a:pt x="8162" y="20283"/>
                      </a:cubicBezTo>
                      <a:cubicBezTo>
                        <a:pt x="6460" y="14879"/>
                        <a:pt x="4459" y="9542"/>
                        <a:pt x="2191" y="4338"/>
                      </a:cubicBezTo>
                      <a:cubicBezTo>
                        <a:pt x="1557" y="2903"/>
                        <a:pt x="923" y="1436"/>
                        <a:pt x="156" y="35"/>
                      </a:cubicBezTo>
                      <a:cubicBezTo>
                        <a:pt x="144" y="11"/>
                        <a:pt x="120" y="0"/>
                        <a:pt x="95" y="0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42"/>
                <p:cNvSpPr/>
                <p:nvPr/>
              </p:nvSpPr>
              <p:spPr>
                <a:xfrm>
                  <a:off x="7094101" y="3833074"/>
                  <a:ext cx="93731" cy="13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9" h="6356" extrusionOk="0">
                      <a:moveTo>
                        <a:pt x="234" y="1"/>
                      </a:moveTo>
                      <a:cubicBezTo>
                        <a:pt x="112" y="1"/>
                        <a:pt x="1" y="106"/>
                        <a:pt x="92" y="243"/>
                      </a:cubicBezTo>
                      <a:cubicBezTo>
                        <a:pt x="759" y="1310"/>
                        <a:pt x="1493" y="2311"/>
                        <a:pt x="2193" y="3345"/>
                      </a:cubicBezTo>
                      <a:cubicBezTo>
                        <a:pt x="2560" y="3845"/>
                        <a:pt x="2894" y="4346"/>
                        <a:pt x="3227" y="4846"/>
                      </a:cubicBezTo>
                      <a:cubicBezTo>
                        <a:pt x="3594" y="5347"/>
                        <a:pt x="3928" y="5880"/>
                        <a:pt x="4328" y="6314"/>
                      </a:cubicBezTo>
                      <a:cubicBezTo>
                        <a:pt x="4348" y="6343"/>
                        <a:pt x="4373" y="6355"/>
                        <a:pt x="4397" y="6355"/>
                      </a:cubicBezTo>
                      <a:cubicBezTo>
                        <a:pt x="4456" y="6355"/>
                        <a:pt x="4509" y="6285"/>
                        <a:pt x="4462" y="6214"/>
                      </a:cubicBezTo>
                      <a:cubicBezTo>
                        <a:pt x="4195" y="5680"/>
                        <a:pt x="3828" y="5180"/>
                        <a:pt x="3494" y="4679"/>
                      </a:cubicBezTo>
                      <a:cubicBezTo>
                        <a:pt x="3161" y="4146"/>
                        <a:pt x="2794" y="3645"/>
                        <a:pt x="2460" y="3112"/>
                      </a:cubicBezTo>
                      <a:cubicBezTo>
                        <a:pt x="1760" y="2111"/>
                        <a:pt x="1093" y="1077"/>
                        <a:pt x="392" y="76"/>
                      </a:cubicBezTo>
                      <a:cubicBezTo>
                        <a:pt x="350" y="23"/>
                        <a:pt x="291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42"/>
                <p:cNvSpPr/>
                <p:nvPr/>
              </p:nvSpPr>
              <p:spPr>
                <a:xfrm>
                  <a:off x="7207601" y="3280730"/>
                  <a:ext cx="262858" cy="17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5" h="8471" extrusionOk="0">
                      <a:moveTo>
                        <a:pt x="12555" y="1"/>
                      </a:moveTo>
                      <a:cubicBezTo>
                        <a:pt x="12523" y="1"/>
                        <a:pt x="12492" y="19"/>
                        <a:pt x="12478" y="61"/>
                      </a:cubicBezTo>
                      <a:cubicBezTo>
                        <a:pt x="12044" y="1896"/>
                        <a:pt x="10210" y="2730"/>
                        <a:pt x="8642" y="3397"/>
                      </a:cubicBezTo>
                      <a:cubicBezTo>
                        <a:pt x="6674" y="4231"/>
                        <a:pt x="4772" y="5065"/>
                        <a:pt x="2971" y="6166"/>
                      </a:cubicBezTo>
                      <a:cubicBezTo>
                        <a:pt x="2004" y="6766"/>
                        <a:pt x="1070" y="7433"/>
                        <a:pt x="136" y="8167"/>
                      </a:cubicBezTo>
                      <a:cubicBezTo>
                        <a:pt x="1" y="8275"/>
                        <a:pt x="150" y="8470"/>
                        <a:pt x="300" y="8470"/>
                      </a:cubicBezTo>
                      <a:cubicBezTo>
                        <a:pt x="335" y="8470"/>
                        <a:pt x="371" y="8460"/>
                        <a:pt x="403" y="8434"/>
                      </a:cubicBezTo>
                      <a:cubicBezTo>
                        <a:pt x="2104" y="7100"/>
                        <a:pt x="3905" y="5932"/>
                        <a:pt x="5840" y="4998"/>
                      </a:cubicBezTo>
                      <a:cubicBezTo>
                        <a:pt x="6841" y="4531"/>
                        <a:pt x="7875" y="4098"/>
                        <a:pt x="8875" y="3664"/>
                      </a:cubicBezTo>
                      <a:cubicBezTo>
                        <a:pt x="9743" y="3297"/>
                        <a:pt x="10577" y="2930"/>
                        <a:pt x="11310" y="2330"/>
                      </a:cubicBezTo>
                      <a:cubicBezTo>
                        <a:pt x="12011" y="1763"/>
                        <a:pt x="12611" y="995"/>
                        <a:pt x="12645" y="95"/>
                      </a:cubicBezTo>
                      <a:cubicBezTo>
                        <a:pt x="12645" y="37"/>
                        <a:pt x="12600" y="1"/>
                        <a:pt x="12555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42"/>
                <p:cNvSpPr/>
                <p:nvPr/>
              </p:nvSpPr>
              <p:spPr>
                <a:xfrm>
                  <a:off x="7192135" y="4089488"/>
                  <a:ext cx="76311" cy="9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1" h="4797" extrusionOk="0">
                      <a:moveTo>
                        <a:pt x="3551" y="0"/>
                      </a:moveTo>
                      <a:cubicBezTo>
                        <a:pt x="3521" y="0"/>
                        <a:pt x="3493" y="15"/>
                        <a:pt x="3482" y="50"/>
                      </a:cubicBezTo>
                      <a:cubicBezTo>
                        <a:pt x="3248" y="484"/>
                        <a:pt x="2981" y="884"/>
                        <a:pt x="2648" y="1251"/>
                      </a:cubicBezTo>
                      <a:cubicBezTo>
                        <a:pt x="2314" y="1618"/>
                        <a:pt x="1947" y="1951"/>
                        <a:pt x="1614" y="2285"/>
                      </a:cubicBezTo>
                      <a:cubicBezTo>
                        <a:pt x="980" y="2952"/>
                        <a:pt x="446" y="3753"/>
                        <a:pt x="46" y="4586"/>
                      </a:cubicBezTo>
                      <a:cubicBezTo>
                        <a:pt x="1" y="4699"/>
                        <a:pt x="93" y="4797"/>
                        <a:pt x="178" y="4797"/>
                      </a:cubicBezTo>
                      <a:cubicBezTo>
                        <a:pt x="219" y="4797"/>
                        <a:pt x="258" y="4774"/>
                        <a:pt x="279" y="4720"/>
                      </a:cubicBezTo>
                      <a:cubicBezTo>
                        <a:pt x="713" y="3819"/>
                        <a:pt x="1247" y="3019"/>
                        <a:pt x="1947" y="2318"/>
                      </a:cubicBezTo>
                      <a:cubicBezTo>
                        <a:pt x="2614" y="1651"/>
                        <a:pt x="3315" y="1017"/>
                        <a:pt x="3648" y="117"/>
                      </a:cubicBezTo>
                      <a:cubicBezTo>
                        <a:pt x="3670" y="51"/>
                        <a:pt x="3607" y="0"/>
                        <a:pt x="3551" y="0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42"/>
                <p:cNvSpPr/>
                <p:nvPr/>
              </p:nvSpPr>
              <p:spPr>
                <a:xfrm>
                  <a:off x="7242129" y="3983701"/>
                  <a:ext cx="33489" cy="36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" h="1779" extrusionOk="0">
                      <a:moveTo>
                        <a:pt x="191" y="0"/>
                      </a:moveTo>
                      <a:cubicBezTo>
                        <a:pt x="96" y="0"/>
                        <a:pt x="0" y="101"/>
                        <a:pt x="76" y="202"/>
                      </a:cubicBezTo>
                      <a:cubicBezTo>
                        <a:pt x="276" y="469"/>
                        <a:pt x="510" y="736"/>
                        <a:pt x="743" y="1003"/>
                      </a:cubicBezTo>
                      <a:cubicBezTo>
                        <a:pt x="843" y="1136"/>
                        <a:pt x="977" y="1269"/>
                        <a:pt x="1077" y="1403"/>
                      </a:cubicBezTo>
                      <a:cubicBezTo>
                        <a:pt x="1143" y="1470"/>
                        <a:pt x="1177" y="1536"/>
                        <a:pt x="1243" y="1603"/>
                      </a:cubicBezTo>
                      <a:cubicBezTo>
                        <a:pt x="1310" y="1670"/>
                        <a:pt x="1377" y="1770"/>
                        <a:pt x="1444" y="1770"/>
                      </a:cubicBezTo>
                      <a:cubicBezTo>
                        <a:pt x="1456" y="1776"/>
                        <a:pt x="1469" y="1779"/>
                        <a:pt x="1483" y="1779"/>
                      </a:cubicBezTo>
                      <a:cubicBezTo>
                        <a:pt x="1544" y="1779"/>
                        <a:pt x="1610" y="1724"/>
                        <a:pt x="1610" y="1670"/>
                      </a:cubicBezTo>
                      <a:cubicBezTo>
                        <a:pt x="1577" y="1503"/>
                        <a:pt x="1410" y="1370"/>
                        <a:pt x="1310" y="1236"/>
                      </a:cubicBezTo>
                      <a:cubicBezTo>
                        <a:pt x="1210" y="1103"/>
                        <a:pt x="1077" y="969"/>
                        <a:pt x="977" y="836"/>
                      </a:cubicBezTo>
                      <a:cubicBezTo>
                        <a:pt x="743" y="569"/>
                        <a:pt x="510" y="269"/>
                        <a:pt x="276" y="35"/>
                      </a:cubicBezTo>
                      <a:cubicBezTo>
                        <a:pt x="252" y="11"/>
                        <a:pt x="221" y="0"/>
                        <a:pt x="191" y="0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42"/>
                <p:cNvSpPr/>
                <p:nvPr/>
              </p:nvSpPr>
              <p:spPr>
                <a:xfrm>
                  <a:off x="7535628" y="2760086"/>
                  <a:ext cx="10415" cy="147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7091" extrusionOk="0">
                      <a:moveTo>
                        <a:pt x="452" y="1"/>
                      </a:moveTo>
                      <a:cubicBezTo>
                        <a:pt x="434" y="1"/>
                        <a:pt x="414" y="9"/>
                        <a:pt x="401" y="23"/>
                      </a:cubicBezTo>
                      <a:cubicBezTo>
                        <a:pt x="234" y="1190"/>
                        <a:pt x="100" y="2358"/>
                        <a:pt x="67" y="3525"/>
                      </a:cubicBezTo>
                      <a:cubicBezTo>
                        <a:pt x="0" y="4693"/>
                        <a:pt x="0" y="5894"/>
                        <a:pt x="167" y="7028"/>
                      </a:cubicBezTo>
                      <a:cubicBezTo>
                        <a:pt x="167" y="7073"/>
                        <a:pt x="194" y="7091"/>
                        <a:pt x="224" y="7091"/>
                      </a:cubicBezTo>
                      <a:cubicBezTo>
                        <a:pt x="260" y="7091"/>
                        <a:pt x="301" y="7064"/>
                        <a:pt x="301" y="7028"/>
                      </a:cubicBezTo>
                      <a:cubicBezTo>
                        <a:pt x="334" y="5860"/>
                        <a:pt x="267" y="4693"/>
                        <a:pt x="301" y="3525"/>
                      </a:cubicBezTo>
                      <a:cubicBezTo>
                        <a:pt x="334" y="2358"/>
                        <a:pt x="401" y="1190"/>
                        <a:pt x="501" y="56"/>
                      </a:cubicBezTo>
                      <a:cubicBezTo>
                        <a:pt x="501" y="17"/>
                        <a:pt x="478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42"/>
                <p:cNvSpPr/>
                <p:nvPr/>
              </p:nvSpPr>
              <p:spPr>
                <a:xfrm>
                  <a:off x="7699350" y="2803719"/>
                  <a:ext cx="23511" cy="14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6900" extrusionOk="0">
                      <a:moveTo>
                        <a:pt x="1014" y="0"/>
                      </a:moveTo>
                      <a:cubicBezTo>
                        <a:pt x="956" y="0"/>
                        <a:pt x="897" y="42"/>
                        <a:pt x="897" y="125"/>
                      </a:cubicBezTo>
                      <a:lnTo>
                        <a:pt x="864" y="125"/>
                      </a:lnTo>
                      <a:cubicBezTo>
                        <a:pt x="831" y="1226"/>
                        <a:pt x="764" y="2327"/>
                        <a:pt x="697" y="3428"/>
                      </a:cubicBezTo>
                      <a:cubicBezTo>
                        <a:pt x="664" y="3961"/>
                        <a:pt x="597" y="4528"/>
                        <a:pt x="564" y="5062"/>
                      </a:cubicBezTo>
                      <a:cubicBezTo>
                        <a:pt x="530" y="5329"/>
                        <a:pt x="497" y="5596"/>
                        <a:pt x="497" y="5829"/>
                      </a:cubicBezTo>
                      <a:cubicBezTo>
                        <a:pt x="466" y="6044"/>
                        <a:pt x="492" y="6712"/>
                        <a:pt x="184" y="6712"/>
                      </a:cubicBezTo>
                      <a:cubicBezTo>
                        <a:pt x="157" y="6712"/>
                        <a:pt x="128" y="6707"/>
                        <a:pt x="97" y="6697"/>
                      </a:cubicBezTo>
                      <a:cubicBezTo>
                        <a:pt x="89" y="6693"/>
                        <a:pt x="82" y="6691"/>
                        <a:pt x="76" y="6691"/>
                      </a:cubicBezTo>
                      <a:cubicBezTo>
                        <a:pt x="23" y="6691"/>
                        <a:pt x="0" y="6800"/>
                        <a:pt x="30" y="6830"/>
                      </a:cubicBezTo>
                      <a:cubicBezTo>
                        <a:pt x="103" y="6879"/>
                        <a:pt x="171" y="6900"/>
                        <a:pt x="232" y="6900"/>
                      </a:cubicBezTo>
                      <a:cubicBezTo>
                        <a:pt x="509" y="6900"/>
                        <a:pt x="670" y="6481"/>
                        <a:pt x="697" y="6263"/>
                      </a:cubicBezTo>
                      <a:cubicBezTo>
                        <a:pt x="797" y="5596"/>
                        <a:pt x="864" y="4929"/>
                        <a:pt x="931" y="4262"/>
                      </a:cubicBezTo>
                      <a:cubicBezTo>
                        <a:pt x="1031" y="2894"/>
                        <a:pt x="1097" y="1526"/>
                        <a:pt x="1131" y="125"/>
                      </a:cubicBezTo>
                      <a:cubicBezTo>
                        <a:pt x="1131" y="42"/>
                        <a:pt x="1072" y="0"/>
                        <a:pt x="1014" y="0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2275;p42"/>
                <p:cNvSpPr/>
                <p:nvPr/>
              </p:nvSpPr>
              <p:spPr>
                <a:xfrm>
                  <a:off x="7387641" y="2742749"/>
                  <a:ext cx="24301" cy="142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" h="6858" extrusionOk="0">
                      <a:moveTo>
                        <a:pt x="165" y="1"/>
                      </a:moveTo>
                      <a:cubicBezTo>
                        <a:pt x="87" y="1"/>
                        <a:pt x="0" y="95"/>
                        <a:pt x="48" y="190"/>
                      </a:cubicBezTo>
                      <a:cubicBezTo>
                        <a:pt x="581" y="1157"/>
                        <a:pt x="448" y="2324"/>
                        <a:pt x="481" y="3359"/>
                      </a:cubicBezTo>
                      <a:cubicBezTo>
                        <a:pt x="548" y="4493"/>
                        <a:pt x="715" y="5660"/>
                        <a:pt x="915" y="6761"/>
                      </a:cubicBezTo>
                      <a:cubicBezTo>
                        <a:pt x="928" y="6828"/>
                        <a:pt x="974" y="6858"/>
                        <a:pt x="1022" y="6858"/>
                      </a:cubicBezTo>
                      <a:cubicBezTo>
                        <a:pt x="1093" y="6858"/>
                        <a:pt x="1168" y="6794"/>
                        <a:pt x="1148" y="6694"/>
                      </a:cubicBezTo>
                      <a:cubicBezTo>
                        <a:pt x="915" y="5493"/>
                        <a:pt x="781" y="4259"/>
                        <a:pt x="715" y="3025"/>
                      </a:cubicBezTo>
                      <a:cubicBezTo>
                        <a:pt x="681" y="2024"/>
                        <a:pt x="748" y="990"/>
                        <a:pt x="248" y="56"/>
                      </a:cubicBezTo>
                      <a:cubicBezTo>
                        <a:pt x="228" y="17"/>
                        <a:pt x="197" y="1"/>
                        <a:pt x="165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42"/>
                <p:cNvSpPr/>
                <p:nvPr/>
              </p:nvSpPr>
              <p:spPr>
                <a:xfrm>
                  <a:off x="7500268" y="2501905"/>
                  <a:ext cx="17358" cy="1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818" extrusionOk="0">
                      <a:moveTo>
                        <a:pt x="767" y="1"/>
                      </a:moveTo>
                      <a:cubicBezTo>
                        <a:pt x="667" y="1"/>
                        <a:pt x="567" y="34"/>
                        <a:pt x="467" y="67"/>
                      </a:cubicBezTo>
                      <a:cubicBezTo>
                        <a:pt x="367" y="101"/>
                        <a:pt x="300" y="167"/>
                        <a:pt x="234" y="234"/>
                      </a:cubicBezTo>
                      <a:cubicBezTo>
                        <a:pt x="100" y="367"/>
                        <a:pt x="0" y="568"/>
                        <a:pt x="0" y="768"/>
                      </a:cubicBezTo>
                      <a:cubicBezTo>
                        <a:pt x="0" y="801"/>
                        <a:pt x="25" y="818"/>
                        <a:pt x="54" y="818"/>
                      </a:cubicBezTo>
                      <a:cubicBezTo>
                        <a:pt x="84" y="818"/>
                        <a:pt x="117" y="801"/>
                        <a:pt x="134" y="768"/>
                      </a:cubicBezTo>
                      <a:cubicBezTo>
                        <a:pt x="134" y="601"/>
                        <a:pt x="234" y="468"/>
                        <a:pt x="334" y="334"/>
                      </a:cubicBezTo>
                      <a:cubicBezTo>
                        <a:pt x="400" y="301"/>
                        <a:pt x="467" y="267"/>
                        <a:pt x="534" y="201"/>
                      </a:cubicBezTo>
                      <a:cubicBezTo>
                        <a:pt x="601" y="167"/>
                        <a:pt x="701" y="134"/>
                        <a:pt x="767" y="134"/>
                      </a:cubicBezTo>
                      <a:cubicBezTo>
                        <a:pt x="834" y="101"/>
                        <a:pt x="801" y="34"/>
                        <a:pt x="767" y="1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42"/>
                <p:cNvSpPr/>
                <p:nvPr/>
              </p:nvSpPr>
              <p:spPr>
                <a:xfrm>
                  <a:off x="7417284" y="2586885"/>
                  <a:ext cx="37230" cy="6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" h="316" extrusionOk="0">
                      <a:moveTo>
                        <a:pt x="1557" y="1"/>
                      </a:moveTo>
                      <a:cubicBezTo>
                        <a:pt x="1468" y="1"/>
                        <a:pt x="1379" y="15"/>
                        <a:pt x="1290" y="15"/>
                      </a:cubicBezTo>
                      <a:cubicBezTo>
                        <a:pt x="1157" y="49"/>
                        <a:pt x="1023" y="49"/>
                        <a:pt x="923" y="49"/>
                      </a:cubicBezTo>
                      <a:cubicBezTo>
                        <a:pt x="790" y="49"/>
                        <a:pt x="656" y="49"/>
                        <a:pt x="523" y="15"/>
                      </a:cubicBezTo>
                      <a:lnTo>
                        <a:pt x="123" y="15"/>
                      </a:lnTo>
                      <a:cubicBezTo>
                        <a:pt x="112" y="12"/>
                        <a:pt x="102" y="10"/>
                        <a:pt x="92" y="10"/>
                      </a:cubicBezTo>
                      <a:cubicBezTo>
                        <a:pt x="17" y="10"/>
                        <a:pt x="0" y="119"/>
                        <a:pt x="89" y="149"/>
                      </a:cubicBezTo>
                      <a:cubicBezTo>
                        <a:pt x="156" y="149"/>
                        <a:pt x="223" y="182"/>
                        <a:pt x="256" y="216"/>
                      </a:cubicBezTo>
                      <a:cubicBezTo>
                        <a:pt x="323" y="249"/>
                        <a:pt x="390" y="249"/>
                        <a:pt x="456" y="249"/>
                      </a:cubicBezTo>
                      <a:cubicBezTo>
                        <a:pt x="590" y="282"/>
                        <a:pt x="756" y="282"/>
                        <a:pt x="890" y="316"/>
                      </a:cubicBezTo>
                      <a:cubicBezTo>
                        <a:pt x="1023" y="316"/>
                        <a:pt x="1157" y="316"/>
                        <a:pt x="1290" y="282"/>
                      </a:cubicBezTo>
                      <a:cubicBezTo>
                        <a:pt x="1457" y="282"/>
                        <a:pt x="1590" y="282"/>
                        <a:pt x="1724" y="182"/>
                      </a:cubicBezTo>
                      <a:cubicBezTo>
                        <a:pt x="1791" y="149"/>
                        <a:pt x="1791" y="49"/>
                        <a:pt x="1690" y="15"/>
                      </a:cubicBezTo>
                      <a:cubicBezTo>
                        <a:pt x="1646" y="4"/>
                        <a:pt x="1602" y="1"/>
                        <a:pt x="1557" y="1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42"/>
                <p:cNvSpPr/>
                <p:nvPr/>
              </p:nvSpPr>
              <p:spPr>
                <a:xfrm>
                  <a:off x="7411609" y="2607215"/>
                  <a:ext cx="123083" cy="6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1" h="3086" extrusionOk="0">
                      <a:moveTo>
                        <a:pt x="5775" y="1"/>
                      </a:moveTo>
                      <a:cubicBezTo>
                        <a:pt x="5733" y="1"/>
                        <a:pt x="5691" y="23"/>
                        <a:pt x="5666" y="72"/>
                      </a:cubicBezTo>
                      <a:cubicBezTo>
                        <a:pt x="5499" y="272"/>
                        <a:pt x="5399" y="539"/>
                        <a:pt x="5232" y="772"/>
                      </a:cubicBezTo>
                      <a:cubicBezTo>
                        <a:pt x="5099" y="1039"/>
                        <a:pt x="4932" y="1306"/>
                        <a:pt x="4765" y="1539"/>
                      </a:cubicBezTo>
                      <a:cubicBezTo>
                        <a:pt x="4399" y="1973"/>
                        <a:pt x="3965" y="2306"/>
                        <a:pt x="3465" y="2540"/>
                      </a:cubicBezTo>
                      <a:cubicBezTo>
                        <a:pt x="3046" y="2724"/>
                        <a:pt x="2619" y="2809"/>
                        <a:pt x="2196" y="2809"/>
                      </a:cubicBezTo>
                      <a:cubicBezTo>
                        <a:pt x="1472" y="2809"/>
                        <a:pt x="761" y="2561"/>
                        <a:pt x="129" y="2140"/>
                      </a:cubicBezTo>
                      <a:cubicBezTo>
                        <a:pt x="120" y="2135"/>
                        <a:pt x="110" y="2133"/>
                        <a:pt x="101" y="2133"/>
                      </a:cubicBezTo>
                      <a:cubicBezTo>
                        <a:pt x="45" y="2133"/>
                        <a:pt x="0" y="2211"/>
                        <a:pt x="29" y="2240"/>
                      </a:cubicBezTo>
                      <a:cubicBezTo>
                        <a:pt x="636" y="2803"/>
                        <a:pt x="1426" y="3085"/>
                        <a:pt x="2226" y="3085"/>
                      </a:cubicBezTo>
                      <a:cubicBezTo>
                        <a:pt x="2656" y="3085"/>
                        <a:pt x="3089" y="3004"/>
                        <a:pt x="3498" y="2840"/>
                      </a:cubicBezTo>
                      <a:cubicBezTo>
                        <a:pt x="4032" y="2640"/>
                        <a:pt x="4532" y="2273"/>
                        <a:pt x="4932" y="1806"/>
                      </a:cubicBezTo>
                      <a:cubicBezTo>
                        <a:pt x="5132" y="1573"/>
                        <a:pt x="5299" y="1306"/>
                        <a:pt x="5466" y="1006"/>
                      </a:cubicBezTo>
                      <a:cubicBezTo>
                        <a:pt x="5633" y="739"/>
                        <a:pt x="5800" y="472"/>
                        <a:pt x="5900" y="172"/>
                      </a:cubicBezTo>
                      <a:cubicBezTo>
                        <a:pt x="5921" y="66"/>
                        <a:pt x="5848" y="1"/>
                        <a:pt x="5775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42"/>
                <p:cNvSpPr/>
                <p:nvPr/>
              </p:nvSpPr>
              <p:spPr>
                <a:xfrm>
                  <a:off x="7607137" y="3126112"/>
                  <a:ext cx="16879" cy="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902" extrusionOk="0">
                      <a:moveTo>
                        <a:pt x="696" y="0"/>
                      </a:moveTo>
                      <a:cubicBezTo>
                        <a:pt x="672" y="0"/>
                        <a:pt x="649" y="9"/>
                        <a:pt x="630" y="27"/>
                      </a:cubicBezTo>
                      <a:lnTo>
                        <a:pt x="330" y="394"/>
                      </a:lnTo>
                      <a:cubicBezTo>
                        <a:pt x="263" y="461"/>
                        <a:pt x="230" y="528"/>
                        <a:pt x="163" y="561"/>
                      </a:cubicBezTo>
                      <a:cubicBezTo>
                        <a:pt x="130" y="594"/>
                        <a:pt x="96" y="661"/>
                        <a:pt x="96" y="694"/>
                      </a:cubicBezTo>
                      <a:cubicBezTo>
                        <a:pt x="63" y="728"/>
                        <a:pt x="29" y="761"/>
                        <a:pt x="29" y="795"/>
                      </a:cubicBezTo>
                      <a:cubicBezTo>
                        <a:pt x="1" y="823"/>
                        <a:pt x="46" y="901"/>
                        <a:pt x="102" y="901"/>
                      </a:cubicBezTo>
                      <a:cubicBezTo>
                        <a:pt x="111" y="901"/>
                        <a:pt x="120" y="899"/>
                        <a:pt x="130" y="895"/>
                      </a:cubicBezTo>
                      <a:cubicBezTo>
                        <a:pt x="163" y="861"/>
                        <a:pt x="196" y="828"/>
                        <a:pt x="230" y="795"/>
                      </a:cubicBezTo>
                      <a:cubicBezTo>
                        <a:pt x="263" y="795"/>
                        <a:pt x="263" y="761"/>
                        <a:pt x="296" y="728"/>
                      </a:cubicBezTo>
                      <a:cubicBezTo>
                        <a:pt x="363" y="661"/>
                        <a:pt x="396" y="594"/>
                        <a:pt x="463" y="528"/>
                      </a:cubicBezTo>
                      <a:cubicBezTo>
                        <a:pt x="563" y="394"/>
                        <a:pt x="663" y="261"/>
                        <a:pt x="763" y="127"/>
                      </a:cubicBezTo>
                      <a:cubicBezTo>
                        <a:pt x="811" y="55"/>
                        <a:pt x="756" y="0"/>
                        <a:pt x="696" y="0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42"/>
                <p:cNvSpPr/>
                <p:nvPr/>
              </p:nvSpPr>
              <p:spPr>
                <a:xfrm>
                  <a:off x="7351866" y="3095472"/>
                  <a:ext cx="39559" cy="14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701" extrusionOk="0">
                      <a:moveTo>
                        <a:pt x="1802" y="0"/>
                      </a:moveTo>
                      <a:cubicBezTo>
                        <a:pt x="1502" y="34"/>
                        <a:pt x="1168" y="100"/>
                        <a:pt x="868" y="200"/>
                      </a:cubicBezTo>
                      <a:cubicBezTo>
                        <a:pt x="735" y="267"/>
                        <a:pt x="601" y="300"/>
                        <a:pt x="434" y="367"/>
                      </a:cubicBezTo>
                      <a:cubicBezTo>
                        <a:pt x="301" y="434"/>
                        <a:pt x="167" y="501"/>
                        <a:pt x="34" y="601"/>
                      </a:cubicBezTo>
                      <a:cubicBezTo>
                        <a:pt x="1" y="634"/>
                        <a:pt x="34" y="701"/>
                        <a:pt x="101" y="701"/>
                      </a:cubicBezTo>
                      <a:cubicBezTo>
                        <a:pt x="234" y="634"/>
                        <a:pt x="368" y="567"/>
                        <a:pt x="501" y="501"/>
                      </a:cubicBezTo>
                      <a:cubicBezTo>
                        <a:pt x="668" y="434"/>
                        <a:pt x="801" y="367"/>
                        <a:pt x="935" y="334"/>
                      </a:cubicBezTo>
                      <a:cubicBezTo>
                        <a:pt x="1235" y="200"/>
                        <a:pt x="1535" y="134"/>
                        <a:pt x="1835" y="100"/>
                      </a:cubicBezTo>
                      <a:cubicBezTo>
                        <a:pt x="1902" y="100"/>
                        <a:pt x="1869" y="0"/>
                        <a:pt x="1802" y="0"/>
                      </a:cubicBezTo>
                      <a:close/>
                    </a:path>
                  </a:pathLst>
                </a:custGeom>
                <a:solidFill>
                  <a:srgbClr val="C463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42"/>
                <p:cNvSpPr/>
                <p:nvPr/>
              </p:nvSpPr>
              <p:spPr>
                <a:xfrm>
                  <a:off x="7036374" y="4116595"/>
                  <a:ext cx="43009" cy="37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1782" extrusionOk="0">
                      <a:moveTo>
                        <a:pt x="147" y="0"/>
                      </a:moveTo>
                      <a:cubicBezTo>
                        <a:pt x="100" y="0"/>
                        <a:pt x="58" y="31"/>
                        <a:pt x="34" y="80"/>
                      </a:cubicBezTo>
                      <a:cubicBezTo>
                        <a:pt x="0" y="147"/>
                        <a:pt x="34" y="214"/>
                        <a:pt x="100" y="247"/>
                      </a:cubicBezTo>
                      <a:cubicBezTo>
                        <a:pt x="267" y="380"/>
                        <a:pt x="434" y="547"/>
                        <a:pt x="601" y="714"/>
                      </a:cubicBezTo>
                      <a:cubicBezTo>
                        <a:pt x="767" y="847"/>
                        <a:pt x="867" y="1014"/>
                        <a:pt x="1001" y="1214"/>
                      </a:cubicBezTo>
                      <a:cubicBezTo>
                        <a:pt x="1034" y="1281"/>
                        <a:pt x="1034" y="1314"/>
                        <a:pt x="1068" y="1348"/>
                      </a:cubicBezTo>
                      <a:cubicBezTo>
                        <a:pt x="1068" y="1381"/>
                        <a:pt x="1101" y="1414"/>
                        <a:pt x="1101" y="1448"/>
                      </a:cubicBezTo>
                      <a:cubicBezTo>
                        <a:pt x="1101" y="1448"/>
                        <a:pt x="1134" y="1481"/>
                        <a:pt x="1134" y="1481"/>
                      </a:cubicBezTo>
                      <a:cubicBezTo>
                        <a:pt x="1168" y="1581"/>
                        <a:pt x="1201" y="1681"/>
                        <a:pt x="1268" y="1715"/>
                      </a:cubicBezTo>
                      <a:cubicBezTo>
                        <a:pt x="1368" y="1781"/>
                        <a:pt x="1501" y="1781"/>
                        <a:pt x="1568" y="1781"/>
                      </a:cubicBezTo>
                      <a:cubicBezTo>
                        <a:pt x="1868" y="1715"/>
                        <a:pt x="2068" y="1448"/>
                        <a:pt x="2002" y="1148"/>
                      </a:cubicBezTo>
                      <a:lnTo>
                        <a:pt x="1968" y="1148"/>
                      </a:lnTo>
                      <a:cubicBezTo>
                        <a:pt x="1950" y="1073"/>
                        <a:pt x="1878" y="1029"/>
                        <a:pt x="1807" y="1029"/>
                      </a:cubicBezTo>
                      <a:cubicBezTo>
                        <a:pt x="1752" y="1029"/>
                        <a:pt x="1697" y="1056"/>
                        <a:pt x="1668" y="1114"/>
                      </a:cubicBezTo>
                      <a:cubicBezTo>
                        <a:pt x="1668" y="1114"/>
                        <a:pt x="1635" y="1148"/>
                        <a:pt x="1635" y="1148"/>
                      </a:cubicBezTo>
                      <a:cubicBezTo>
                        <a:pt x="1601" y="1181"/>
                        <a:pt x="1601" y="1181"/>
                        <a:pt x="1601" y="1181"/>
                      </a:cubicBezTo>
                      <a:cubicBezTo>
                        <a:pt x="1601" y="1181"/>
                        <a:pt x="1568" y="1181"/>
                        <a:pt x="1568" y="1214"/>
                      </a:cubicBezTo>
                      <a:cubicBezTo>
                        <a:pt x="1234" y="681"/>
                        <a:pt x="767" y="214"/>
                        <a:pt x="200" y="13"/>
                      </a:cubicBezTo>
                      <a:cubicBezTo>
                        <a:pt x="182" y="5"/>
                        <a:pt x="165" y="0"/>
                        <a:pt x="147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42"/>
                <p:cNvSpPr/>
                <p:nvPr/>
              </p:nvSpPr>
              <p:spPr>
                <a:xfrm>
                  <a:off x="7073625" y="4106430"/>
                  <a:ext cx="34881" cy="38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840" extrusionOk="0">
                      <a:moveTo>
                        <a:pt x="208" y="1"/>
                      </a:moveTo>
                      <a:cubicBezTo>
                        <a:pt x="98" y="1"/>
                        <a:pt x="0" y="109"/>
                        <a:pt x="76" y="236"/>
                      </a:cubicBezTo>
                      <a:cubicBezTo>
                        <a:pt x="243" y="502"/>
                        <a:pt x="410" y="769"/>
                        <a:pt x="577" y="1003"/>
                      </a:cubicBezTo>
                      <a:cubicBezTo>
                        <a:pt x="777" y="1270"/>
                        <a:pt x="943" y="1537"/>
                        <a:pt x="1210" y="1770"/>
                      </a:cubicBezTo>
                      <a:cubicBezTo>
                        <a:pt x="1272" y="1811"/>
                        <a:pt x="1347" y="1840"/>
                        <a:pt x="1418" y="1840"/>
                      </a:cubicBezTo>
                      <a:cubicBezTo>
                        <a:pt x="1463" y="1840"/>
                        <a:pt x="1506" y="1829"/>
                        <a:pt x="1544" y="1803"/>
                      </a:cubicBezTo>
                      <a:cubicBezTo>
                        <a:pt x="1644" y="1703"/>
                        <a:pt x="1677" y="1570"/>
                        <a:pt x="1611" y="1436"/>
                      </a:cubicBezTo>
                      <a:cubicBezTo>
                        <a:pt x="1444" y="1170"/>
                        <a:pt x="1210" y="936"/>
                        <a:pt x="977" y="703"/>
                      </a:cubicBezTo>
                      <a:cubicBezTo>
                        <a:pt x="777" y="469"/>
                        <a:pt x="543" y="269"/>
                        <a:pt x="310" y="35"/>
                      </a:cubicBezTo>
                      <a:cubicBezTo>
                        <a:pt x="278" y="12"/>
                        <a:pt x="242" y="1"/>
                        <a:pt x="208" y="1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2"/>
                <p:cNvSpPr/>
                <p:nvPr/>
              </p:nvSpPr>
              <p:spPr>
                <a:xfrm>
                  <a:off x="7228700" y="4110941"/>
                  <a:ext cx="26816" cy="20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973" extrusionOk="0">
                      <a:moveTo>
                        <a:pt x="114" y="0"/>
                      </a:moveTo>
                      <a:cubicBezTo>
                        <a:pt x="56" y="0"/>
                        <a:pt x="1" y="98"/>
                        <a:pt x="55" y="152"/>
                      </a:cubicBezTo>
                      <a:lnTo>
                        <a:pt x="88" y="185"/>
                      </a:lnTo>
                      <a:cubicBezTo>
                        <a:pt x="88" y="185"/>
                        <a:pt x="122" y="219"/>
                        <a:pt x="122" y="252"/>
                      </a:cubicBezTo>
                      <a:cubicBezTo>
                        <a:pt x="155" y="252"/>
                        <a:pt x="155" y="285"/>
                        <a:pt x="155" y="285"/>
                      </a:cubicBezTo>
                      <a:cubicBezTo>
                        <a:pt x="188" y="319"/>
                        <a:pt x="222" y="386"/>
                        <a:pt x="255" y="386"/>
                      </a:cubicBezTo>
                      <a:cubicBezTo>
                        <a:pt x="255" y="419"/>
                        <a:pt x="288" y="419"/>
                        <a:pt x="288" y="452"/>
                      </a:cubicBezTo>
                      <a:cubicBezTo>
                        <a:pt x="322" y="452"/>
                        <a:pt x="322" y="486"/>
                        <a:pt x="355" y="486"/>
                      </a:cubicBezTo>
                      <a:lnTo>
                        <a:pt x="422" y="586"/>
                      </a:lnTo>
                      <a:cubicBezTo>
                        <a:pt x="488" y="652"/>
                        <a:pt x="555" y="719"/>
                        <a:pt x="622" y="786"/>
                      </a:cubicBezTo>
                      <a:cubicBezTo>
                        <a:pt x="655" y="819"/>
                        <a:pt x="722" y="853"/>
                        <a:pt x="755" y="886"/>
                      </a:cubicBezTo>
                      <a:cubicBezTo>
                        <a:pt x="789" y="919"/>
                        <a:pt x="855" y="919"/>
                        <a:pt x="889" y="953"/>
                      </a:cubicBezTo>
                      <a:cubicBezTo>
                        <a:pt x="925" y="965"/>
                        <a:pt x="967" y="973"/>
                        <a:pt x="1007" y="973"/>
                      </a:cubicBezTo>
                      <a:cubicBezTo>
                        <a:pt x="1078" y="973"/>
                        <a:pt x="1147" y="949"/>
                        <a:pt x="1189" y="886"/>
                      </a:cubicBezTo>
                      <a:cubicBezTo>
                        <a:pt x="1289" y="786"/>
                        <a:pt x="1256" y="652"/>
                        <a:pt x="1189" y="586"/>
                      </a:cubicBezTo>
                      <a:cubicBezTo>
                        <a:pt x="1122" y="486"/>
                        <a:pt x="1056" y="419"/>
                        <a:pt x="955" y="386"/>
                      </a:cubicBezTo>
                      <a:cubicBezTo>
                        <a:pt x="855" y="319"/>
                        <a:pt x="789" y="285"/>
                        <a:pt x="722" y="252"/>
                      </a:cubicBezTo>
                      <a:cubicBezTo>
                        <a:pt x="655" y="219"/>
                        <a:pt x="622" y="219"/>
                        <a:pt x="589" y="185"/>
                      </a:cubicBezTo>
                      <a:cubicBezTo>
                        <a:pt x="555" y="185"/>
                        <a:pt x="555" y="152"/>
                        <a:pt x="522" y="152"/>
                      </a:cubicBezTo>
                      <a:lnTo>
                        <a:pt x="455" y="119"/>
                      </a:lnTo>
                      <a:cubicBezTo>
                        <a:pt x="422" y="119"/>
                        <a:pt x="388" y="85"/>
                        <a:pt x="322" y="52"/>
                      </a:cubicBezTo>
                      <a:lnTo>
                        <a:pt x="222" y="52"/>
                      </a:lnTo>
                      <a:lnTo>
                        <a:pt x="155" y="19"/>
                      </a:lnTo>
                      <a:cubicBezTo>
                        <a:pt x="142" y="6"/>
                        <a:pt x="128" y="0"/>
                        <a:pt x="114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2"/>
                <p:cNvSpPr/>
                <p:nvPr/>
              </p:nvSpPr>
              <p:spPr>
                <a:xfrm>
                  <a:off x="7251712" y="4079968"/>
                  <a:ext cx="32927" cy="21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1024" extrusionOk="0">
                      <a:moveTo>
                        <a:pt x="181" y="0"/>
                      </a:moveTo>
                      <a:cubicBezTo>
                        <a:pt x="90" y="0"/>
                        <a:pt x="1" y="79"/>
                        <a:pt x="49" y="174"/>
                      </a:cubicBezTo>
                      <a:cubicBezTo>
                        <a:pt x="82" y="308"/>
                        <a:pt x="149" y="441"/>
                        <a:pt x="249" y="541"/>
                      </a:cubicBezTo>
                      <a:cubicBezTo>
                        <a:pt x="249" y="541"/>
                        <a:pt x="249" y="575"/>
                        <a:pt x="249" y="575"/>
                      </a:cubicBezTo>
                      <a:cubicBezTo>
                        <a:pt x="249" y="608"/>
                        <a:pt x="282" y="608"/>
                        <a:pt x="282" y="641"/>
                      </a:cubicBezTo>
                      <a:cubicBezTo>
                        <a:pt x="315" y="641"/>
                        <a:pt x="349" y="675"/>
                        <a:pt x="349" y="675"/>
                      </a:cubicBezTo>
                      <a:cubicBezTo>
                        <a:pt x="416" y="741"/>
                        <a:pt x="482" y="775"/>
                        <a:pt x="549" y="841"/>
                      </a:cubicBezTo>
                      <a:cubicBezTo>
                        <a:pt x="649" y="908"/>
                        <a:pt x="782" y="975"/>
                        <a:pt x="916" y="1008"/>
                      </a:cubicBezTo>
                      <a:cubicBezTo>
                        <a:pt x="983" y="1008"/>
                        <a:pt x="1064" y="1023"/>
                        <a:pt x="1131" y="1023"/>
                      </a:cubicBezTo>
                      <a:cubicBezTo>
                        <a:pt x="1164" y="1023"/>
                        <a:pt x="1194" y="1019"/>
                        <a:pt x="1216" y="1008"/>
                      </a:cubicBezTo>
                      <a:lnTo>
                        <a:pt x="1316" y="1008"/>
                      </a:lnTo>
                      <a:cubicBezTo>
                        <a:pt x="1350" y="975"/>
                        <a:pt x="1416" y="975"/>
                        <a:pt x="1450" y="942"/>
                      </a:cubicBezTo>
                      <a:cubicBezTo>
                        <a:pt x="1516" y="908"/>
                        <a:pt x="1583" y="808"/>
                        <a:pt x="1550" y="708"/>
                      </a:cubicBezTo>
                      <a:cubicBezTo>
                        <a:pt x="1550" y="608"/>
                        <a:pt x="1483" y="541"/>
                        <a:pt x="1383" y="508"/>
                      </a:cubicBezTo>
                      <a:cubicBezTo>
                        <a:pt x="1350" y="508"/>
                        <a:pt x="1350" y="508"/>
                        <a:pt x="1316" y="475"/>
                      </a:cubicBezTo>
                      <a:lnTo>
                        <a:pt x="1249" y="475"/>
                      </a:lnTo>
                      <a:cubicBezTo>
                        <a:pt x="1216" y="441"/>
                        <a:pt x="1149" y="441"/>
                        <a:pt x="1083" y="441"/>
                      </a:cubicBezTo>
                      <a:cubicBezTo>
                        <a:pt x="983" y="408"/>
                        <a:pt x="849" y="374"/>
                        <a:pt x="749" y="341"/>
                      </a:cubicBezTo>
                      <a:cubicBezTo>
                        <a:pt x="716" y="341"/>
                        <a:pt x="716" y="308"/>
                        <a:pt x="682" y="308"/>
                      </a:cubicBezTo>
                      <a:lnTo>
                        <a:pt x="649" y="308"/>
                      </a:lnTo>
                      <a:cubicBezTo>
                        <a:pt x="649" y="308"/>
                        <a:pt x="616" y="274"/>
                        <a:pt x="582" y="274"/>
                      </a:cubicBezTo>
                      <a:cubicBezTo>
                        <a:pt x="582" y="241"/>
                        <a:pt x="549" y="241"/>
                        <a:pt x="516" y="241"/>
                      </a:cubicBezTo>
                      <a:cubicBezTo>
                        <a:pt x="482" y="208"/>
                        <a:pt x="416" y="174"/>
                        <a:pt x="382" y="141"/>
                      </a:cubicBezTo>
                      <a:cubicBezTo>
                        <a:pt x="382" y="141"/>
                        <a:pt x="349" y="108"/>
                        <a:pt x="349" y="108"/>
                      </a:cubicBezTo>
                      <a:cubicBezTo>
                        <a:pt x="315" y="74"/>
                        <a:pt x="315" y="74"/>
                        <a:pt x="282" y="41"/>
                      </a:cubicBezTo>
                      <a:cubicBezTo>
                        <a:pt x="254" y="13"/>
                        <a:pt x="217" y="0"/>
                        <a:pt x="181" y="0"/>
                      </a:cubicBezTo>
                      <a:close/>
                    </a:path>
                  </a:pathLst>
                </a:custGeom>
                <a:solidFill>
                  <a:srgbClr val="73CAB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42"/>
                <p:cNvSpPr/>
                <p:nvPr/>
              </p:nvSpPr>
              <p:spPr>
                <a:xfrm>
                  <a:off x="7395686" y="2537265"/>
                  <a:ext cx="34570" cy="11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535" extrusionOk="0">
                      <a:moveTo>
                        <a:pt x="1495" y="1"/>
                      </a:moveTo>
                      <a:cubicBezTo>
                        <a:pt x="1362" y="34"/>
                        <a:pt x="1262" y="67"/>
                        <a:pt x="1162" y="134"/>
                      </a:cubicBezTo>
                      <a:cubicBezTo>
                        <a:pt x="1028" y="168"/>
                        <a:pt x="928" y="168"/>
                        <a:pt x="828" y="201"/>
                      </a:cubicBezTo>
                      <a:cubicBezTo>
                        <a:pt x="561" y="201"/>
                        <a:pt x="361" y="101"/>
                        <a:pt x="128" y="67"/>
                      </a:cubicBezTo>
                      <a:cubicBezTo>
                        <a:pt x="116" y="62"/>
                        <a:pt x="104" y="59"/>
                        <a:pt x="93" y="59"/>
                      </a:cubicBezTo>
                      <a:cubicBezTo>
                        <a:pt x="40" y="59"/>
                        <a:pt x="0" y="119"/>
                        <a:pt x="28" y="201"/>
                      </a:cubicBezTo>
                      <a:cubicBezTo>
                        <a:pt x="194" y="468"/>
                        <a:pt x="528" y="534"/>
                        <a:pt x="828" y="534"/>
                      </a:cubicBezTo>
                      <a:cubicBezTo>
                        <a:pt x="962" y="534"/>
                        <a:pt x="1128" y="501"/>
                        <a:pt x="1262" y="468"/>
                      </a:cubicBezTo>
                      <a:cubicBezTo>
                        <a:pt x="1328" y="434"/>
                        <a:pt x="1395" y="401"/>
                        <a:pt x="1462" y="368"/>
                      </a:cubicBezTo>
                      <a:cubicBezTo>
                        <a:pt x="1562" y="301"/>
                        <a:pt x="1595" y="234"/>
                        <a:pt x="1629" y="168"/>
                      </a:cubicBezTo>
                      <a:cubicBezTo>
                        <a:pt x="1662" y="67"/>
                        <a:pt x="1562" y="1"/>
                        <a:pt x="1495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42"/>
                <p:cNvSpPr/>
                <p:nvPr/>
              </p:nvSpPr>
              <p:spPr>
                <a:xfrm>
                  <a:off x="7057162" y="3166897"/>
                  <a:ext cx="379330" cy="13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8" h="634" extrusionOk="0">
                      <a:moveTo>
                        <a:pt x="1" y="0"/>
                      </a:moveTo>
                      <a:lnTo>
                        <a:pt x="1" y="634"/>
                      </a:lnTo>
                      <a:lnTo>
                        <a:pt x="18247" y="634"/>
                      </a:lnTo>
                      <a:cubicBezTo>
                        <a:pt x="18247" y="267"/>
                        <a:pt x="17947" y="0"/>
                        <a:pt x="17613" y="0"/>
                      </a:cubicBez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42"/>
                <p:cNvSpPr/>
                <p:nvPr/>
              </p:nvSpPr>
              <p:spPr>
                <a:xfrm>
                  <a:off x="6923332" y="2954699"/>
                  <a:ext cx="447285" cy="212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7" h="10209" extrusionOk="0">
                      <a:moveTo>
                        <a:pt x="1002" y="1"/>
                      </a:moveTo>
                      <a:cubicBezTo>
                        <a:pt x="435" y="1"/>
                        <a:pt x="1" y="534"/>
                        <a:pt x="201" y="1035"/>
                      </a:cubicBezTo>
                      <a:lnTo>
                        <a:pt x="3270" y="10208"/>
                      </a:lnTo>
                      <a:lnTo>
                        <a:pt x="21516" y="10208"/>
                      </a:lnTo>
                      <a:lnTo>
                        <a:pt x="18281" y="568"/>
                      </a:lnTo>
                      <a:cubicBezTo>
                        <a:pt x="18147" y="234"/>
                        <a:pt x="17847" y="1"/>
                        <a:pt x="174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42"/>
                <p:cNvSpPr/>
                <p:nvPr/>
              </p:nvSpPr>
              <p:spPr>
                <a:xfrm>
                  <a:off x="6991993" y="3166897"/>
                  <a:ext cx="380702" cy="13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4" h="634" extrusionOk="0">
                      <a:moveTo>
                        <a:pt x="0" y="0"/>
                      </a:moveTo>
                      <a:lnTo>
                        <a:pt x="0" y="634"/>
                      </a:lnTo>
                      <a:lnTo>
                        <a:pt x="18313" y="634"/>
                      </a:lnTo>
                      <a:lnTo>
                        <a:pt x="18313" y="0"/>
                      </a:ln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42"/>
                <p:cNvSpPr/>
                <p:nvPr/>
              </p:nvSpPr>
              <p:spPr>
                <a:xfrm>
                  <a:off x="7125823" y="3039948"/>
                  <a:ext cx="35380" cy="3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474" extrusionOk="0">
                      <a:moveTo>
                        <a:pt x="860" y="1"/>
                      </a:moveTo>
                      <a:cubicBezTo>
                        <a:pt x="840" y="1"/>
                        <a:pt x="821" y="1"/>
                        <a:pt x="801" y="3"/>
                      </a:cubicBezTo>
                      <a:lnTo>
                        <a:pt x="667" y="3"/>
                      </a:lnTo>
                      <a:cubicBezTo>
                        <a:pt x="267" y="103"/>
                        <a:pt x="0" y="503"/>
                        <a:pt x="67" y="870"/>
                      </a:cubicBezTo>
                      <a:lnTo>
                        <a:pt x="67" y="903"/>
                      </a:lnTo>
                      <a:cubicBezTo>
                        <a:pt x="129" y="1247"/>
                        <a:pt x="484" y="1474"/>
                        <a:pt x="858" y="1474"/>
                      </a:cubicBezTo>
                      <a:cubicBezTo>
                        <a:pt x="883" y="1474"/>
                        <a:pt x="909" y="1473"/>
                        <a:pt x="934" y="1470"/>
                      </a:cubicBezTo>
                      <a:cubicBezTo>
                        <a:pt x="1335" y="1437"/>
                        <a:pt x="1701" y="1137"/>
                        <a:pt x="1668" y="737"/>
                      </a:cubicBezTo>
                      <a:cubicBezTo>
                        <a:pt x="1636" y="353"/>
                        <a:pt x="1298" y="1"/>
                        <a:pt x="860" y="1"/>
                      </a:cubicBezTo>
                      <a:close/>
                    </a:path>
                  </a:pathLst>
                </a:custGeom>
                <a:solidFill>
                  <a:srgbClr val="11080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42"/>
                <p:cNvSpPr/>
                <p:nvPr/>
              </p:nvSpPr>
              <p:spPr>
                <a:xfrm>
                  <a:off x="4493626" y="3196021"/>
                  <a:ext cx="133851" cy="1018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9002" extrusionOk="0">
                      <a:moveTo>
                        <a:pt x="5104" y="0"/>
                      </a:moveTo>
                      <a:lnTo>
                        <a:pt x="1" y="48868"/>
                      </a:lnTo>
                      <a:lnTo>
                        <a:pt x="1335" y="49002"/>
                      </a:lnTo>
                      <a:lnTo>
                        <a:pt x="6438" y="134"/>
                      </a:lnTo>
                      <a:lnTo>
                        <a:pt x="510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42"/>
                <p:cNvSpPr/>
                <p:nvPr/>
              </p:nvSpPr>
              <p:spPr>
                <a:xfrm>
                  <a:off x="7892736" y="3196021"/>
                  <a:ext cx="133851" cy="1018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9002" extrusionOk="0">
                      <a:moveTo>
                        <a:pt x="1335" y="0"/>
                      </a:moveTo>
                      <a:lnTo>
                        <a:pt x="0" y="134"/>
                      </a:lnTo>
                      <a:lnTo>
                        <a:pt x="5104" y="49002"/>
                      </a:lnTo>
                      <a:lnTo>
                        <a:pt x="6438" y="48868"/>
                      </a:lnTo>
                      <a:lnTo>
                        <a:pt x="133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42"/>
                <p:cNvSpPr/>
                <p:nvPr/>
              </p:nvSpPr>
              <p:spPr>
                <a:xfrm>
                  <a:off x="4429144" y="3180763"/>
                  <a:ext cx="3657062" cy="2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26" h="1101" extrusionOk="0">
                      <a:moveTo>
                        <a:pt x="567" y="0"/>
                      </a:moveTo>
                      <a:cubicBezTo>
                        <a:pt x="267" y="0"/>
                        <a:pt x="0" y="234"/>
                        <a:pt x="0" y="534"/>
                      </a:cubicBezTo>
                      <a:cubicBezTo>
                        <a:pt x="0" y="834"/>
                        <a:pt x="267" y="1101"/>
                        <a:pt x="567" y="1101"/>
                      </a:cubicBezTo>
                      <a:lnTo>
                        <a:pt x="175359" y="1101"/>
                      </a:lnTo>
                      <a:cubicBezTo>
                        <a:pt x="175659" y="1101"/>
                        <a:pt x="175926" y="834"/>
                        <a:pt x="175926" y="534"/>
                      </a:cubicBezTo>
                      <a:cubicBezTo>
                        <a:pt x="175926" y="234"/>
                        <a:pt x="175659" y="0"/>
                        <a:pt x="1753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42"/>
                <p:cNvSpPr/>
                <p:nvPr/>
              </p:nvSpPr>
              <p:spPr>
                <a:xfrm>
                  <a:off x="6076678" y="3052379"/>
                  <a:ext cx="85312" cy="10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276" extrusionOk="0">
                      <a:moveTo>
                        <a:pt x="1436" y="0"/>
                      </a:moveTo>
                      <a:cubicBezTo>
                        <a:pt x="978" y="0"/>
                        <a:pt x="506" y="107"/>
                        <a:pt x="34" y="305"/>
                      </a:cubicBezTo>
                      <a:lnTo>
                        <a:pt x="334" y="1039"/>
                      </a:lnTo>
                      <a:cubicBezTo>
                        <a:pt x="713" y="862"/>
                        <a:pt x="1092" y="781"/>
                        <a:pt x="1442" y="781"/>
                      </a:cubicBezTo>
                      <a:cubicBezTo>
                        <a:pt x="1554" y="781"/>
                        <a:pt x="1664" y="790"/>
                        <a:pt x="1769" y="806"/>
                      </a:cubicBezTo>
                      <a:cubicBezTo>
                        <a:pt x="2269" y="906"/>
                        <a:pt x="2669" y="1139"/>
                        <a:pt x="2936" y="1473"/>
                      </a:cubicBezTo>
                      <a:cubicBezTo>
                        <a:pt x="3203" y="1873"/>
                        <a:pt x="3270" y="2440"/>
                        <a:pt x="3136" y="2941"/>
                      </a:cubicBezTo>
                      <a:cubicBezTo>
                        <a:pt x="2736" y="4175"/>
                        <a:pt x="1702" y="4442"/>
                        <a:pt x="1" y="4508"/>
                      </a:cubicBezTo>
                      <a:lnTo>
                        <a:pt x="34" y="5276"/>
                      </a:lnTo>
                      <a:cubicBezTo>
                        <a:pt x="1135" y="5242"/>
                        <a:pt x="3237" y="5209"/>
                        <a:pt x="3870" y="3207"/>
                      </a:cubicBezTo>
                      <a:cubicBezTo>
                        <a:pt x="4104" y="2440"/>
                        <a:pt x="4004" y="1640"/>
                        <a:pt x="3570" y="1039"/>
                      </a:cubicBezTo>
                      <a:cubicBezTo>
                        <a:pt x="3203" y="505"/>
                        <a:pt x="2603" y="139"/>
                        <a:pt x="1902" y="38"/>
                      </a:cubicBezTo>
                      <a:cubicBezTo>
                        <a:pt x="1749" y="13"/>
                        <a:pt x="1593" y="0"/>
                        <a:pt x="14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42"/>
                <p:cNvSpPr/>
                <p:nvPr/>
              </p:nvSpPr>
              <p:spPr>
                <a:xfrm>
                  <a:off x="5980993" y="3026810"/>
                  <a:ext cx="124143" cy="151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7307" extrusionOk="0">
                      <a:moveTo>
                        <a:pt x="1" y="1"/>
                      </a:moveTo>
                      <a:lnTo>
                        <a:pt x="267" y="7306"/>
                      </a:lnTo>
                      <a:lnTo>
                        <a:pt x="5705" y="7306"/>
                      </a:lnTo>
                      <a:lnTo>
                        <a:pt x="597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5" name="Google Shape;2295;p42"/>
              <p:cNvGrpSpPr/>
              <p:nvPr/>
            </p:nvGrpSpPr>
            <p:grpSpPr>
              <a:xfrm>
                <a:off x="5646401" y="4293402"/>
                <a:ext cx="284331" cy="95290"/>
                <a:chOff x="5646401" y="4293402"/>
                <a:chExt cx="284331" cy="95290"/>
              </a:xfrm>
            </p:grpSpPr>
            <p:sp>
              <p:nvSpPr>
                <p:cNvPr id="2296" name="Google Shape;2296;p42"/>
                <p:cNvSpPr/>
                <p:nvPr/>
              </p:nvSpPr>
              <p:spPr>
                <a:xfrm>
                  <a:off x="5646401" y="4293402"/>
                  <a:ext cx="284331" cy="95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8" h="4584" extrusionOk="0">
                      <a:moveTo>
                        <a:pt x="1911" y="1"/>
                      </a:moveTo>
                      <a:cubicBezTo>
                        <a:pt x="1272" y="1"/>
                        <a:pt x="635" y="8"/>
                        <a:pt x="1" y="30"/>
                      </a:cubicBezTo>
                      <a:cubicBezTo>
                        <a:pt x="1" y="797"/>
                        <a:pt x="101" y="1598"/>
                        <a:pt x="101" y="2365"/>
                      </a:cubicBezTo>
                      <a:cubicBezTo>
                        <a:pt x="134" y="2866"/>
                        <a:pt x="168" y="3433"/>
                        <a:pt x="468" y="3866"/>
                      </a:cubicBezTo>
                      <a:cubicBezTo>
                        <a:pt x="568" y="4033"/>
                        <a:pt x="701" y="4167"/>
                        <a:pt x="868" y="4267"/>
                      </a:cubicBezTo>
                      <a:cubicBezTo>
                        <a:pt x="2402" y="4300"/>
                        <a:pt x="3937" y="4400"/>
                        <a:pt x="5438" y="4467"/>
                      </a:cubicBezTo>
                      <a:cubicBezTo>
                        <a:pt x="6555" y="4533"/>
                        <a:pt x="7681" y="4583"/>
                        <a:pt x="8807" y="4583"/>
                      </a:cubicBezTo>
                      <a:cubicBezTo>
                        <a:pt x="9933" y="4583"/>
                        <a:pt x="11059" y="4533"/>
                        <a:pt x="12176" y="4400"/>
                      </a:cubicBezTo>
                      <a:cubicBezTo>
                        <a:pt x="12777" y="4333"/>
                        <a:pt x="13510" y="4133"/>
                        <a:pt x="13610" y="3533"/>
                      </a:cubicBezTo>
                      <a:cubicBezTo>
                        <a:pt x="13677" y="2932"/>
                        <a:pt x="13043" y="2532"/>
                        <a:pt x="12476" y="2332"/>
                      </a:cubicBezTo>
                      <a:cubicBezTo>
                        <a:pt x="11309" y="1865"/>
                        <a:pt x="10075" y="1531"/>
                        <a:pt x="8840" y="1331"/>
                      </a:cubicBezTo>
                      <a:cubicBezTo>
                        <a:pt x="7740" y="1131"/>
                        <a:pt x="6539" y="964"/>
                        <a:pt x="5805" y="97"/>
                      </a:cubicBezTo>
                      <a:cubicBezTo>
                        <a:pt x="5772" y="64"/>
                        <a:pt x="5738" y="30"/>
                        <a:pt x="5738" y="30"/>
                      </a:cubicBezTo>
                      <a:cubicBezTo>
                        <a:pt x="4471" y="30"/>
                        <a:pt x="3188" y="1"/>
                        <a:pt x="191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297" name="Google Shape;2297;p42"/>
                <p:cNvGrpSpPr/>
                <p:nvPr/>
              </p:nvGrpSpPr>
              <p:grpSpPr>
                <a:xfrm>
                  <a:off x="5774365" y="4298183"/>
                  <a:ext cx="74897" cy="46606"/>
                  <a:chOff x="5774365" y="4173033"/>
                  <a:chExt cx="74897" cy="46606"/>
                </a:xfrm>
              </p:grpSpPr>
              <p:sp>
                <p:nvSpPr>
                  <p:cNvPr id="2298" name="Google Shape;2298;p42"/>
                  <p:cNvSpPr/>
                  <p:nvPr/>
                </p:nvSpPr>
                <p:spPr>
                  <a:xfrm>
                    <a:off x="5774365" y="4173033"/>
                    <a:ext cx="18730" cy="35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" h="1715" extrusionOk="0">
                        <a:moveTo>
                          <a:pt x="767" y="0"/>
                        </a:moveTo>
                        <a:lnTo>
                          <a:pt x="767" y="34"/>
                        </a:lnTo>
                        <a:cubicBezTo>
                          <a:pt x="749" y="28"/>
                          <a:pt x="732" y="25"/>
                          <a:pt x="716" y="25"/>
                        </a:cubicBezTo>
                        <a:cubicBezTo>
                          <a:pt x="644" y="25"/>
                          <a:pt x="594" y="79"/>
                          <a:pt x="567" y="134"/>
                        </a:cubicBezTo>
                        <a:cubicBezTo>
                          <a:pt x="467" y="367"/>
                          <a:pt x="400" y="601"/>
                          <a:pt x="300" y="834"/>
                        </a:cubicBezTo>
                        <a:cubicBezTo>
                          <a:pt x="234" y="934"/>
                          <a:pt x="200" y="1068"/>
                          <a:pt x="134" y="1168"/>
                        </a:cubicBezTo>
                        <a:cubicBezTo>
                          <a:pt x="100" y="1301"/>
                          <a:pt x="0" y="1468"/>
                          <a:pt x="67" y="1602"/>
                        </a:cubicBezTo>
                        <a:cubicBezTo>
                          <a:pt x="117" y="1677"/>
                          <a:pt x="186" y="1714"/>
                          <a:pt x="245" y="1714"/>
                        </a:cubicBezTo>
                        <a:cubicBezTo>
                          <a:pt x="265" y="1714"/>
                          <a:pt x="284" y="1710"/>
                          <a:pt x="300" y="1702"/>
                        </a:cubicBezTo>
                        <a:cubicBezTo>
                          <a:pt x="367" y="1702"/>
                          <a:pt x="434" y="1668"/>
                          <a:pt x="467" y="1602"/>
                        </a:cubicBezTo>
                        <a:cubicBezTo>
                          <a:pt x="501" y="1568"/>
                          <a:pt x="501" y="1535"/>
                          <a:pt x="501" y="1501"/>
                        </a:cubicBezTo>
                        <a:cubicBezTo>
                          <a:pt x="534" y="1435"/>
                          <a:pt x="534" y="1368"/>
                          <a:pt x="567" y="1301"/>
                        </a:cubicBezTo>
                        <a:cubicBezTo>
                          <a:pt x="601" y="1201"/>
                          <a:pt x="634" y="1068"/>
                          <a:pt x="667" y="934"/>
                        </a:cubicBezTo>
                        <a:cubicBezTo>
                          <a:pt x="734" y="701"/>
                          <a:pt x="801" y="467"/>
                          <a:pt x="867" y="234"/>
                        </a:cubicBezTo>
                        <a:cubicBezTo>
                          <a:pt x="901" y="134"/>
                          <a:pt x="834" y="34"/>
                          <a:pt x="767" y="0"/>
                        </a:cubicBezTo>
                        <a:close/>
                      </a:path>
                    </a:pathLst>
                  </a:custGeom>
                  <a:solidFill>
                    <a:srgbClr val="73CAB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9" name="Google Shape;2299;p42"/>
                  <p:cNvSpPr/>
                  <p:nvPr/>
                </p:nvSpPr>
                <p:spPr>
                  <a:xfrm>
                    <a:off x="5804860" y="4184362"/>
                    <a:ext cx="14593" cy="24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182" extrusionOk="0">
                        <a:moveTo>
                          <a:pt x="574" y="1"/>
                        </a:moveTo>
                        <a:cubicBezTo>
                          <a:pt x="562" y="1"/>
                          <a:pt x="548" y="9"/>
                          <a:pt x="535" y="22"/>
                        </a:cubicBezTo>
                        <a:lnTo>
                          <a:pt x="501" y="22"/>
                        </a:lnTo>
                        <a:cubicBezTo>
                          <a:pt x="435" y="56"/>
                          <a:pt x="368" y="123"/>
                          <a:pt x="334" y="189"/>
                        </a:cubicBezTo>
                        <a:cubicBezTo>
                          <a:pt x="301" y="256"/>
                          <a:pt x="268" y="356"/>
                          <a:pt x="234" y="423"/>
                        </a:cubicBezTo>
                        <a:cubicBezTo>
                          <a:pt x="201" y="489"/>
                          <a:pt x="168" y="556"/>
                          <a:pt x="134" y="623"/>
                        </a:cubicBezTo>
                        <a:cubicBezTo>
                          <a:pt x="68" y="723"/>
                          <a:pt x="1" y="856"/>
                          <a:pt x="34" y="990"/>
                        </a:cubicBezTo>
                        <a:cubicBezTo>
                          <a:pt x="68" y="1057"/>
                          <a:pt x="101" y="1123"/>
                          <a:pt x="168" y="1157"/>
                        </a:cubicBezTo>
                        <a:cubicBezTo>
                          <a:pt x="218" y="1173"/>
                          <a:pt x="259" y="1182"/>
                          <a:pt x="297" y="1182"/>
                        </a:cubicBezTo>
                        <a:cubicBezTo>
                          <a:pt x="334" y="1182"/>
                          <a:pt x="368" y="1173"/>
                          <a:pt x="401" y="1157"/>
                        </a:cubicBezTo>
                        <a:cubicBezTo>
                          <a:pt x="535" y="1090"/>
                          <a:pt x="568" y="923"/>
                          <a:pt x="601" y="823"/>
                        </a:cubicBezTo>
                        <a:cubicBezTo>
                          <a:pt x="601" y="723"/>
                          <a:pt x="635" y="656"/>
                          <a:pt x="635" y="556"/>
                        </a:cubicBezTo>
                        <a:cubicBezTo>
                          <a:pt x="668" y="489"/>
                          <a:pt x="668" y="389"/>
                          <a:pt x="668" y="289"/>
                        </a:cubicBezTo>
                        <a:cubicBezTo>
                          <a:pt x="701" y="223"/>
                          <a:pt x="668" y="123"/>
                          <a:pt x="601" y="56"/>
                        </a:cubicBezTo>
                        <a:cubicBezTo>
                          <a:pt x="601" y="17"/>
                          <a:pt x="590" y="1"/>
                          <a:pt x="574" y="1"/>
                        </a:cubicBezTo>
                        <a:close/>
                      </a:path>
                    </a:pathLst>
                  </a:custGeom>
                  <a:solidFill>
                    <a:srgbClr val="73CAB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0" name="Google Shape;2300;p42"/>
                  <p:cNvSpPr/>
                  <p:nvPr/>
                </p:nvSpPr>
                <p:spPr>
                  <a:xfrm>
                    <a:off x="5834690" y="4192449"/>
                    <a:ext cx="14572" cy="27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1" h="1308" extrusionOk="0">
                        <a:moveTo>
                          <a:pt x="534" y="0"/>
                        </a:moveTo>
                        <a:cubicBezTo>
                          <a:pt x="434" y="0"/>
                          <a:pt x="334" y="100"/>
                          <a:pt x="300" y="201"/>
                        </a:cubicBezTo>
                        <a:cubicBezTo>
                          <a:pt x="267" y="267"/>
                          <a:pt x="234" y="334"/>
                          <a:pt x="200" y="401"/>
                        </a:cubicBezTo>
                        <a:cubicBezTo>
                          <a:pt x="167" y="501"/>
                          <a:pt x="134" y="601"/>
                          <a:pt x="100" y="701"/>
                        </a:cubicBezTo>
                        <a:cubicBezTo>
                          <a:pt x="67" y="768"/>
                          <a:pt x="34" y="834"/>
                          <a:pt x="0" y="934"/>
                        </a:cubicBezTo>
                        <a:cubicBezTo>
                          <a:pt x="0" y="1001"/>
                          <a:pt x="0" y="1101"/>
                          <a:pt x="34" y="1168"/>
                        </a:cubicBezTo>
                        <a:cubicBezTo>
                          <a:pt x="67" y="1235"/>
                          <a:pt x="167" y="1268"/>
                          <a:pt x="234" y="1301"/>
                        </a:cubicBezTo>
                        <a:cubicBezTo>
                          <a:pt x="256" y="1306"/>
                          <a:pt x="277" y="1308"/>
                          <a:pt x="298" y="1308"/>
                        </a:cubicBezTo>
                        <a:cubicBezTo>
                          <a:pt x="434" y="1308"/>
                          <a:pt x="538" y="1217"/>
                          <a:pt x="567" y="1101"/>
                        </a:cubicBezTo>
                        <a:cubicBezTo>
                          <a:pt x="601" y="1001"/>
                          <a:pt x="634" y="901"/>
                          <a:pt x="634" y="834"/>
                        </a:cubicBezTo>
                        <a:cubicBezTo>
                          <a:pt x="634" y="734"/>
                          <a:pt x="667" y="634"/>
                          <a:pt x="667" y="534"/>
                        </a:cubicBezTo>
                        <a:cubicBezTo>
                          <a:pt x="667" y="434"/>
                          <a:pt x="701" y="367"/>
                          <a:pt x="701" y="267"/>
                        </a:cubicBezTo>
                        <a:cubicBezTo>
                          <a:pt x="701" y="167"/>
                          <a:pt x="667" y="0"/>
                          <a:pt x="534" y="0"/>
                        </a:cubicBezTo>
                        <a:close/>
                      </a:path>
                    </a:pathLst>
                  </a:custGeom>
                  <a:solidFill>
                    <a:srgbClr val="73CAB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" name="Google Shape;2109;p42">
            <a:extLst>
              <a:ext uri="{FF2B5EF4-FFF2-40B4-BE49-F238E27FC236}">
                <a16:creationId xmlns:a16="http://schemas.microsoft.com/office/drawing/2014/main" id="{F00940F1-92EC-57E1-BF8C-BA6557803D2D}"/>
              </a:ext>
            </a:extLst>
          </p:cNvPr>
          <p:cNvSpPr txBox="1">
            <a:spLocks/>
          </p:cNvSpPr>
          <p:nvPr/>
        </p:nvSpPr>
        <p:spPr>
          <a:xfrm>
            <a:off x="-2462" y="3280448"/>
            <a:ext cx="3658822" cy="121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●"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just">
              <a:spcAft>
                <a:spcPts val="1200"/>
              </a:spcAft>
              <a:buNone/>
            </a:pPr>
            <a:r>
              <a:rPr lang="pt-PT" sz="1400"/>
              <a:t>A </a:t>
            </a:r>
            <a:r>
              <a:rPr lang="pt-PT" sz="1400" err="1"/>
              <a:t>mid</a:t>
            </a:r>
            <a:r>
              <a:rPr lang="pt-PT" sz="1400"/>
              <a:t> </a:t>
            </a:r>
            <a:r>
              <a:rPr lang="pt-PT" sz="1400" err="1"/>
              <a:t>fidelity</a:t>
            </a:r>
            <a:r>
              <a:rPr lang="pt-PT" sz="1400"/>
              <a:t> </a:t>
            </a:r>
            <a:r>
              <a:rPr lang="pt-PT" sz="1400" err="1"/>
              <a:t>prototype</a:t>
            </a:r>
            <a:r>
              <a:rPr lang="pt-PT" sz="1400"/>
              <a:t> </a:t>
            </a:r>
            <a:r>
              <a:rPr lang="pt-PT" sz="1400" err="1"/>
              <a:t>is</a:t>
            </a:r>
            <a:r>
              <a:rPr lang="pt-PT" sz="1400"/>
              <a:t> a </a:t>
            </a:r>
            <a:r>
              <a:rPr lang="pt-PT" sz="1400" err="1"/>
              <a:t>prototype</a:t>
            </a:r>
            <a:r>
              <a:rPr lang="pt-PT" sz="1400"/>
              <a:t> </a:t>
            </a:r>
            <a:r>
              <a:rPr lang="pt-PT" sz="1400" err="1"/>
              <a:t>with</a:t>
            </a:r>
            <a:r>
              <a:rPr lang="pt-PT" sz="1400"/>
              <a:t> </a:t>
            </a:r>
            <a:r>
              <a:rPr lang="pt-PT" sz="1400" err="1"/>
              <a:t>limited</a:t>
            </a:r>
            <a:r>
              <a:rPr lang="pt-PT" sz="1400"/>
              <a:t> </a:t>
            </a:r>
            <a:r>
              <a:rPr lang="pt-PT" sz="1400" err="1"/>
              <a:t>functionality</a:t>
            </a:r>
            <a:r>
              <a:rPr lang="pt-PT" sz="1400"/>
              <a:t> </a:t>
            </a:r>
            <a:r>
              <a:rPr lang="pt-PT" sz="1400" err="1"/>
              <a:t>and</a:t>
            </a:r>
            <a:r>
              <a:rPr lang="pt-PT" sz="1400"/>
              <a:t> design. </a:t>
            </a:r>
            <a:r>
              <a:rPr lang="pt-PT" sz="1400" err="1"/>
              <a:t>However</a:t>
            </a:r>
            <a:r>
              <a:rPr lang="pt-PT" sz="1400"/>
              <a:t>, </a:t>
            </a:r>
            <a:r>
              <a:rPr lang="pt-PT" sz="1400" err="1"/>
              <a:t>it</a:t>
            </a:r>
            <a:r>
              <a:rPr lang="pt-PT" sz="1400"/>
              <a:t>  </a:t>
            </a:r>
            <a:r>
              <a:rPr lang="pt-PT" sz="1400" err="1"/>
              <a:t>presents</a:t>
            </a:r>
            <a:r>
              <a:rPr lang="pt-PT" sz="1400"/>
              <a:t> </a:t>
            </a:r>
            <a:r>
              <a:rPr lang="pt-PT" sz="1400" err="1"/>
              <a:t>immense</a:t>
            </a:r>
            <a:r>
              <a:rPr lang="pt-PT" sz="1400"/>
              <a:t> </a:t>
            </a:r>
            <a:r>
              <a:rPr lang="pt-PT" sz="1400" err="1"/>
              <a:t>improvement</a:t>
            </a:r>
            <a:r>
              <a:rPr lang="pt-PT" sz="1400"/>
              <a:t> </a:t>
            </a:r>
            <a:r>
              <a:rPr lang="pt-PT" sz="1400" err="1"/>
              <a:t>if</a:t>
            </a:r>
            <a:r>
              <a:rPr lang="pt-PT" sz="1400"/>
              <a:t> </a:t>
            </a:r>
            <a:r>
              <a:rPr lang="pt-PT" sz="1400" err="1"/>
              <a:t>compared</a:t>
            </a:r>
            <a:r>
              <a:rPr lang="pt-PT" sz="1400"/>
              <a:t> to </a:t>
            </a:r>
            <a:r>
              <a:rPr lang="pt-PT" sz="1400" err="1"/>
              <a:t>the</a:t>
            </a:r>
            <a:r>
              <a:rPr lang="pt-PT" sz="1400"/>
              <a:t> </a:t>
            </a:r>
            <a:r>
              <a:rPr lang="pt-PT" sz="1400" err="1"/>
              <a:t>low</a:t>
            </a:r>
            <a:r>
              <a:rPr lang="pt-PT" sz="1400"/>
              <a:t> </a:t>
            </a:r>
            <a:r>
              <a:rPr lang="pt-PT" sz="1400" err="1"/>
              <a:t>fidelity</a:t>
            </a:r>
            <a:r>
              <a:rPr lang="pt-PT" sz="1400"/>
              <a:t> </a:t>
            </a:r>
            <a:r>
              <a:rPr lang="pt-PT" sz="1400" err="1"/>
              <a:t>prototype</a:t>
            </a:r>
            <a:r>
              <a:rPr lang="pt-PT" sz="1400"/>
              <a:t>.</a:t>
            </a:r>
          </a:p>
        </p:txBody>
      </p:sp>
      <p:sp>
        <p:nvSpPr>
          <p:cNvPr id="6" name="Google Shape;2108;p42">
            <a:extLst>
              <a:ext uri="{FF2B5EF4-FFF2-40B4-BE49-F238E27FC236}">
                <a16:creationId xmlns:a16="http://schemas.microsoft.com/office/drawing/2014/main" id="{7729928D-9D7C-8796-C600-33BA2D7DAAA6}"/>
              </a:ext>
            </a:extLst>
          </p:cNvPr>
          <p:cNvSpPr txBox="1">
            <a:spLocks/>
          </p:cNvSpPr>
          <p:nvPr/>
        </p:nvSpPr>
        <p:spPr>
          <a:xfrm>
            <a:off x="180250" y="2706512"/>
            <a:ext cx="29211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accent6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r>
              <a:rPr lang="en" sz="2400"/>
              <a:t>MID Fidelity Prototype</a:t>
            </a:r>
            <a:endParaRPr lang="pt-PT" sz="24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211BDB-81D6-FAB1-63B4-F0B7CDA0D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1250" t="-108203" r="-231250" b="-108203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2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70"/>
    </mc:Choice>
    <mc:Fallback>
      <p:transition spd="slow" advTm="20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sign Thinking in Entrepreneurship Workshop by Slidesgo">
  <a:themeElements>
    <a:clrScheme name="Simple Light">
      <a:dk1>
        <a:srgbClr val="504949"/>
      </a:dk1>
      <a:lt1>
        <a:srgbClr val="77457D"/>
      </a:lt1>
      <a:dk2>
        <a:srgbClr val="5CC9BF"/>
      </a:dk2>
      <a:lt2>
        <a:srgbClr val="B5C7BA"/>
      </a:lt2>
      <a:accent1>
        <a:srgbClr val="C46345"/>
      </a:accent1>
      <a:accent2>
        <a:srgbClr val="2C6AA3"/>
      </a:accent2>
      <a:accent3>
        <a:srgbClr val="000000"/>
      </a:accent3>
      <a:accent4>
        <a:srgbClr val="DEDEDE"/>
      </a:accent4>
      <a:accent5>
        <a:srgbClr val="EBEBEB"/>
      </a:accent5>
      <a:accent6>
        <a:srgbClr val="FCFCF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On-screen Show (16:9)</PresentationFormat>
  <Paragraphs>73</Paragraphs>
  <Slides>12</Slides>
  <Notes>11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Didact Gothic</vt:lpstr>
      <vt:lpstr>Paytone One</vt:lpstr>
      <vt:lpstr>Trebuchet MS</vt:lpstr>
      <vt:lpstr>Anaheim</vt:lpstr>
      <vt:lpstr>Arial</vt:lpstr>
      <vt:lpstr>Bayon</vt:lpstr>
      <vt:lpstr>Design Thinking in Entrepreneurship Workshop by Slidesgo</vt:lpstr>
      <vt:lpstr>SECOND ASSESSMENT</vt:lpstr>
      <vt:lpstr>5 keys components of user-centered design </vt:lpstr>
      <vt:lpstr>We do talk about bruno</vt:lpstr>
      <vt:lpstr>IDEATION</vt:lpstr>
      <vt:lpstr>Low Fidelity Prototype</vt:lpstr>
      <vt:lpstr>LOW FIDELITY PROTOTYPE</vt:lpstr>
      <vt:lpstr>LOW FIDELITY PROTOTYPE</vt:lpstr>
      <vt:lpstr>LOW FIDELITY PROTOTYPE</vt:lpstr>
      <vt:lpstr>PowerPoint Presentation</vt:lpstr>
      <vt:lpstr>MID fidelity prototype </vt:lpstr>
      <vt:lpstr>MID fidelity prototype </vt:lpstr>
      <vt:lpstr>Future Perspectives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 IN ENTREPRENEURSHIP</dc:title>
  <dc:creator>Ana Carolina Baptista</dc:creator>
  <cp:lastModifiedBy>Tomas Inacio</cp:lastModifiedBy>
  <cp:revision>1</cp:revision>
  <dcterms:modified xsi:type="dcterms:W3CDTF">2022-12-22T11:36:11Z</dcterms:modified>
</cp:coreProperties>
</file>